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95" r:id="rId9"/>
    <p:sldId id="296" r:id="rId10"/>
    <p:sldId id="261" r:id="rId11"/>
    <p:sldId id="297" r:id="rId12"/>
    <p:sldId id="262" r:id="rId13"/>
    <p:sldId id="300" r:id="rId14"/>
    <p:sldId id="301" r:id="rId15"/>
    <p:sldId id="302" r:id="rId16"/>
    <p:sldId id="306" r:id="rId17"/>
    <p:sldId id="307" r:id="rId18"/>
  </p:sldIdLst>
  <p:sldSz cx="9144000" cy="5143500" type="screen16x9"/>
  <p:notesSz cx="6858000" cy="9144000"/>
  <p:embeddedFontLst>
    <p:embeddedFont>
      <p:font typeface="Source Sans Pro" panose="020B0503030403020204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DB2AE32-5F83-4F36-B0C4-EC3A7E9488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font" Target="fonts/font1.fntdata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8250" y="0"/>
            <a:ext cx="9152400" cy="5143500"/>
          </a:xfrm>
          <a:prstGeom prst="frame">
            <a:avLst>
              <a:gd name="adj1" fmla="val 241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054325" y="2449025"/>
            <a:ext cx="70353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>
            <a:off x="3855150" y="1151950"/>
            <a:ext cx="1433700" cy="944700"/>
          </a:xfrm>
          <a:prstGeom prst="wedgeRectCallout">
            <a:avLst>
              <a:gd name="adj1" fmla="val 8366"/>
              <a:gd name="adj2" fmla="val 80819"/>
            </a:avLst>
          </a:prstGeom>
          <a:noFill/>
          <a:ln w="11430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_1_1">
    <p:bg>
      <p:bgPr>
        <a:solidFill>
          <a:schemeClr val="dk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/>
          <p:nvPr/>
        </p:nvSpPr>
        <p:spPr>
          <a:xfrm>
            <a:off x="0" y="0"/>
            <a:ext cx="9160500" cy="5143500"/>
          </a:xfrm>
          <a:prstGeom prst="frame">
            <a:avLst>
              <a:gd name="adj1" fmla="val 241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82;p14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/>
          <p:nvPr/>
        </p:nvSpPr>
        <p:spPr>
          <a:xfrm>
            <a:off x="132602" y="998975"/>
            <a:ext cx="8878800" cy="401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0" name="Google Shape;50;p8"/>
          <p:cNvGrpSpPr/>
          <p:nvPr/>
        </p:nvGrpSpPr>
        <p:grpSpPr>
          <a:xfrm>
            <a:off x="132394" y="126350"/>
            <a:ext cx="8878501" cy="972488"/>
            <a:chOff x="180850" y="168450"/>
            <a:chExt cx="8781900" cy="1296650"/>
          </a:xfrm>
        </p:grpSpPr>
        <p:sp>
          <p:nvSpPr>
            <p:cNvPr id="51" name="Google Shape;51;p8"/>
            <p:cNvSpPr/>
            <p:nvPr/>
          </p:nvSpPr>
          <p:spPr>
            <a:xfrm>
              <a:off x="180850" y="168450"/>
              <a:ext cx="8781900" cy="97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52;p8"/>
            <p:cNvSpPr/>
            <p:nvPr/>
          </p:nvSpPr>
          <p:spPr>
            <a:xfrm rot="5400000">
              <a:off x="904149" y="1053500"/>
              <a:ext cx="442800" cy="3804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53;p8"/>
            <p:cNvSpPr/>
            <p:nvPr/>
          </p:nvSpPr>
          <p:spPr>
            <a:xfrm>
              <a:off x="328185" y="341583"/>
              <a:ext cx="8487000" cy="627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489284" y="1200150"/>
            <a:ext cx="26319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6" name="Google Shape;56;p8"/>
          <p:cNvSpPr txBox="1">
            <a:spLocks noGrp="1"/>
          </p:cNvSpPr>
          <p:nvPr>
            <p:ph type="body" idx="2"/>
          </p:nvPr>
        </p:nvSpPr>
        <p:spPr>
          <a:xfrm>
            <a:off x="3256050" y="1200150"/>
            <a:ext cx="26319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7" name="Google Shape;57;p8"/>
          <p:cNvSpPr txBox="1">
            <a:spLocks noGrp="1"/>
          </p:cNvSpPr>
          <p:nvPr>
            <p:ph type="body" idx="3"/>
          </p:nvPr>
        </p:nvSpPr>
        <p:spPr>
          <a:xfrm>
            <a:off x="6022816" y="1200150"/>
            <a:ext cx="26319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teal">
  <p:cSld name="TITLE_1">
    <p:bg>
      <p:bgPr>
        <a:solidFill>
          <a:schemeClr val="accen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-8250" y="0"/>
            <a:ext cx="9152400" cy="5143500"/>
          </a:xfrm>
          <a:prstGeom prst="frame">
            <a:avLst>
              <a:gd name="adj1" fmla="val 241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665225" y="1513525"/>
            <a:ext cx="5880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854250" y="2941700"/>
            <a:ext cx="4738500" cy="745500"/>
          </a:xfrm>
          <a:prstGeom prst="rect">
            <a:avLst/>
          </a:prstGeom>
          <a:ln w="1143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 panose="020B0503030403020204"/>
              <a:buNone/>
              <a:defRPr sz="2400">
                <a:solidFill>
                  <a:schemeClr val="l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 panose="020B0503030403020204"/>
              <a:buNone/>
              <a:defRPr>
                <a:solidFill>
                  <a:schemeClr val="l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 panose="020B0503030403020204"/>
              <a:buNone/>
              <a:defRPr>
                <a:solidFill>
                  <a:schemeClr val="l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 panose="020B0503030403020204"/>
              <a:buNone/>
              <a:defRPr sz="2400">
                <a:solidFill>
                  <a:schemeClr val="l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 panose="020B0503030403020204"/>
              <a:buNone/>
              <a:defRPr sz="2400">
                <a:solidFill>
                  <a:schemeClr val="l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 panose="020B0503030403020204"/>
              <a:buNone/>
              <a:defRPr sz="2400">
                <a:solidFill>
                  <a:schemeClr val="l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 panose="020B0503030403020204"/>
              <a:buNone/>
              <a:defRPr sz="2400">
                <a:solidFill>
                  <a:schemeClr val="l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 panose="020B0503030403020204"/>
              <a:buNone/>
              <a:defRPr sz="2400">
                <a:solidFill>
                  <a:schemeClr val="l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 panose="020B0503030403020204"/>
              <a:buNone/>
              <a:defRPr sz="2400">
                <a:solidFill>
                  <a:schemeClr val="l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9pPr>
          </a:lstStyle>
          <a:p/>
        </p:txBody>
      </p:sp>
      <p:sp>
        <p:nvSpPr>
          <p:cNvPr id="17" name="Google Shape;17;p3"/>
          <p:cNvSpPr/>
          <p:nvPr/>
        </p:nvSpPr>
        <p:spPr>
          <a:xfrm>
            <a:off x="1139933" y="2730544"/>
            <a:ext cx="274800" cy="2061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pink">
  <p:cSld name="TITLE_1_2">
    <p:bg>
      <p:bgPr>
        <a:solidFill>
          <a:schemeClr val="accent3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-8250" y="0"/>
            <a:ext cx="9152400" cy="5143500"/>
          </a:xfrm>
          <a:prstGeom prst="frame">
            <a:avLst>
              <a:gd name="adj1" fmla="val 24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665225" y="1517900"/>
            <a:ext cx="6120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854249" y="2941700"/>
            <a:ext cx="4736700" cy="745500"/>
          </a:xfrm>
          <a:prstGeom prst="rect">
            <a:avLst/>
          </a:prstGeom>
          <a:ln w="1143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 panose="020B0503030403020204"/>
              <a:buNone/>
              <a:defRPr sz="2400">
                <a:solidFill>
                  <a:schemeClr val="l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 panose="020B0503030403020204"/>
              <a:buNone/>
              <a:defRPr>
                <a:solidFill>
                  <a:schemeClr val="l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 panose="020B0503030403020204"/>
              <a:buNone/>
              <a:defRPr>
                <a:solidFill>
                  <a:schemeClr val="l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 panose="020B0503030403020204"/>
              <a:buNone/>
              <a:defRPr sz="2400">
                <a:solidFill>
                  <a:schemeClr val="l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 panose="020B0503030403020204"/>
              <a:buNone/>
              <a:defRPr sz="2400">
                <a:solidFill>
                  <a:schemeClr val="l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 panose="020B0503030403020204"/>
              <a:buNone/>
              <a:defRPr sz="2400">
                <a:solidFill>
                  <a:schemeClr val="l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 panose="020B0503030403020204"/>
              <a:buNone/>
              <a:defRPr sz="2400">
                <a:solidFill>
                  <a:schemeClr val="l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 panose="020B0503030403020204"/>
              <a:buNone/>
              <a:defRPr sz="2400">
                <a:solidFill>
                  <a:schemeClr val="l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 panose="020B0503030403020204"/>
              <a:buNone/>
              <a:defRPr sz="2400">
                <a:solidFill>
                  <a:schemeClr val="l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9pPr>
          </a:lstStyle>
          <a:p/>
        </p:txBody>
      </p:sp>
      <p:sp>
        <p:nvSpPr>
          <p:cNvPr id="22" name="Google Shape;22;p4"/>
          <p:cNvSpPr/>
          <p:nvPr/>
        </p:nvSpPr>
        <p:spPr>
          <a:xfrm>
            <a:off x="1139933" y="2730544"/>
            <a:ext cx="274800" cy="2061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lt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-8250" y="0"/>
            <a:ext cx="9152400" cy="5143500"/>
          </a:xfrm>
          <a:prstGeom prst="frame">
            <a:avLst>
              <a:gd name="adj1" fmla="val 241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" name="Google Shape;25;p5"/>
          <p:cNvSpPr/>
          <p:nvPr/>
        </p:nvSpPr>
        <p:spPr>
          <a:xfrm>
            <a:off x="4112725" y="865850"/>
            <a:ext cx="918600" cy="716700"/>
          </a:xfrm>
          <a:prstGeom prst="wedgeRectCallout">
            <a:avLst>
              <a:gd name="adj1" fmla="val 8366"/>
              <a:gd name="adj2" fmla="val 8081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1059225" y="1940350"/>
            <a:ext cx="7025700" cy="6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ctr" rtl="0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 i="1"/>
            </a:lvl1pPr>
            <a:lvl2pPr marL="914400" lvl="1" indent="-406400" algn="ctr" rtl="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 i="1"/>
            </a:lvl2pPr>
            <a:lvl3pPr marL="1371600" lvl="2" indent="-406400" algn="ctr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 i="1"/>
            </a:lvl3pPr>
            <a:lvl4pPr marL="1828800" lvl="3" indent="-406400" algn="ctr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 i="1"/>
            </a:lvl4pPr>
            <a:lvl5pPr marL="2286000" lvl="4" indent="-406400" algn="ctr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 i="1"/>
            </a:lvl5pPr>
            <a:lvl6pPr marL="2743200" lvl="5" indent="-406400" algn="ctr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 i="1"/>
            </a:lvl6pPr>
            <a:lvl7pPr marL="3200400" lvl="6" indent="-406400" algn="ctr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 i="1"/>
            </a:lvl7pPr>
            <a:lvl8pPr marL="3657600" lvl="7" indent="-406400" algn="ctr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 i="1"/>
            </a:lvl8pPr>
            <a:lvl9pPr marL="4114800" lvl="8" indent="-4064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 i="1"/>
            </a:lvl9pPr>
          </a:lstStyle>
          <a:p/>
        </p:txBody>
      </p:sp>
      <p:sp>
        <p:nvSpPr>
          <p:cNvPr id="27" name="Google Shape;27;p5"/>
          <p:cNvSpPr txBox="1"/>
          <p:nvPr/>
        </p:nvSpPr>
        <p:spPr>
          <a:xfrm>
            <a:off x="3593400" y="76809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chemeClr val="accen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rPr>
              <a:t>“</a:t>
            </a:r>
            <a:endParaRPr sz="6000" b="1">
              <a:solidFill>
                <a:schemeClr val="accent1"/>
              </a:solidFill>
              <a:latin typeface="Source Sans Pro" panose="020B0503030403020204"/>
              <a:ea typeface="Source Sans Pro" panose="020B0503030403020204"/>
              <a:cs typeface="Source Sans Pro" panose="020B0503030403020204"/>
              <a:sym typeface="Source Sans Pro" panose="020B0503030403020204"/>
            </a:endParaRPr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+ 1 column">
  <p:cSld name="TITLE_AND_BODY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132602" y="998975"/>
            <a:ext cx="8878800" cy="401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1" name="Google Shape;31;p6"/>
          <p:cNvGrpSpPr/>
          <p:nvPr/>
        </p:nvGrpSpPr>
        <p:grpSpPr>
          <a:xfrm>
            <a:off x="132394" y="126350"/>
            <a:ext cx="8878501" cy="972488"/>
            <a:chOff x="180850" y="168450"/>
            <a:chExt cx="8781900" cy="1296650"/>
          </a:xfrm>
        </p:grpSpPr>
        <p:sp>
          <p:nvSpPr>
            <p:cNvPr id="32" name="Google Shape;32;p6"/>
            <p:cNvSpPr/>
            <p:nvPr/>
          </p:nvSpPr>
          <p:spPr>
            <a:xfrm>
              <a:off x="180850" y="168450"/>
              <a:ext cx="8781900" cy="97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33;p6"/>
            <p:cNvSpPr/>
            <p:nvPr/>
          </p:nvSpPr>
          <p:spPr>
            <a:xfrm rot="5400000">
              <a:off x="904149" y="1053500"/>
              <a:ext cx="442800" cy="3804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34;p6"/>
            <p:cNvSpPr/>
            <p:nvPr/>
          </p:nvSpPr>
          <p:spPr>
            <a:xfrm>
              <a:off x="328185" y="341583"/>
              <a:ext cx="8487000" cy="627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753150" y="1200150"/>
            <a:ext cx="76377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+ 2 columns">
  <p:cSld name="TITLE_AND_TWO_COLUMNS"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132602" y="998975"/>
            <a:ext cx="8878800" cy="401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0" name="Google Shape;40;p7"/>
          <p:cNvGrpSpPr/>
          <p:nvPr/>
        </p:nvGrpSpPr>
        <p:grpSpPr>
          <a:xfrm>
            <a:off x="132394" y="126350"/>
            <a:ext cx="8878501" cy="972488"/>
            <a:chOff x="180850" y="168450"/>
            <a:chExt cx="8781900" cy="1296650"/>
          </a:xfrm>
        </p:grpSpPr>
        <p:sp>
          <p:nvSpPr>
            <p:cNvPr id="41" name="Google Shape;41;p7"/>
            <p:cNvSpPr/>
            <p:nvPr/>
          </p:nvSpPr>
          <p:spPr>
            <a:xfrm>
              <a:off x="180850" y="168450"/>
              <a:ext cx="8781900" cy="97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42;p7"/>
            <p:cNvSpPr/>
            <p:nvPr/>
          </p:nvSpPr>
          <p:spPr>
            <a:xfrm rot="5400000">
              <a:off x="904149" y="1053500"/>
              <a:ext cx="442800" cy="3804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43;p7"/>
            <p:cNvSpPr/>
            <p:nvPr/>
          </p:nvSpPr>
          <p:spPr>
            <a:xfrm>
              <a:off x="328185" y="341583"/>
              <a:ext cx="8487000" cy="627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5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5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132602" y="998975"/>
            <a:ext cx="8878800" cy="401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1" name="Google Shape;61;p9"/>
          <p:cNvGrpSpPr/>
          <p:nvPr/>
        </p:nvGrpSpPr>
        <p:grpSpPr>
          <a:xfrm>
            <a:off x="132394" y="126350"/>
            <a:ext cx="8878501" cy="972488"/>
            <a:chOff x="180850" y="168450"/>
            <a:chExt cx="8781900" cy="1296650"/>
          </a:xfrm>
        </p:grpSpPr>
        <p:sp>
          <p:nvSpPr>
            <p:cNvPr id="62" name="Google Shape;62;p9"/>
            <p:cNvSpPr/>
            <p:nvPr/>
          </p:nvSpPr>
          <p:spPr>
            <a:xfrm>
              <a:off x="180850" y="168450"/>
              <a:ext cx="8781900" cy="97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63;p9"/>
            <p:cNvSpPr/>
            <p:nvPr/>
          </p:nvSpPr>
          <p:spPr>
            <a:xfrm rot="5400000">
              <a:off x="904149" y="1053500"/>
              <a:ext cx="442800" cy="3804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64;p9"/>
            <p:cNvSpPr/>
            <p:nvPr/>
          </p:nvSpPr>
          <p:spPr>
            <a:xfrm>
              <a:off x="328185" y="341583"/>
              <a:ext cx="8487000" cy="627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chemeClr val="l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73" name="Google Shape;73;p11"/>
          <p:cNvSpPr/>
          <p:nvPr/>
        </p:nvSpPr>
        <p:spPr>
          <a:xfrm>
            <a:off x="-8250" y="0"/>
            <a:ext cx="9152400" cy="5143500"/>
          </a:xfrm>
          <a:prstGeom prst="frame">
            <a:avLst>
              <a:gd name="adj1" fmla="val 241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ink">
  <p:cSld name="BLANK_1">
    <p:bg>
      <p:bgPr>
        <a:solidFill>
          <a:schemeClr val="accent3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76" name="Google Shape;76;p12"/>
          <p:cNvSpPr/>
          <p:nvPr/>
        </p:nvSpPr>
        <p:spPr>
          <a:xfrm>
            <a:off x="-8250" y="0"/>
            <a:ext cx="9152400" cy="5143500"/>
          </a:xfrm>
          <a:prstGeom prst="frame">
            <a:avLst>
              <a:gd name="adj1" fmla="val 24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0050" y="205988"/>
            <a:ext cx="7383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 panose="020B0503030403020204"/>
              <a:buNone/>
              <a:defRPr sz="2400" b="1">
                <a:solidFill>
                  <a:schemeClr val="accen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 panose="020B0503030403020204"/>
              <a:buNone/>
              <a:defRPr sz="2400" b="1">
                <a:solidFill>
                  <a:schemeClr val="accen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 panose="020B0503030403020204"/>
              <a:buNone/>
              <a:defRPr sz="2400" b="1">
                <a:solidFill>
                  <a:schemeClr val="accen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 panose="020B0503030403020204"/>
              <a:buNone/>
              <a:defRPr sz="2400" b="1">
                <a:solidFill>
                  <a:schemeClr val="accen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 panose="020B0503030403020204"/>
              <a:buNone/>
              <a:defRPr sz="2400" b="1">
                <a:solidFill>
                  <a:schemeClr val="accen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 panose="020B0503030403020204"/>
              <a:buNone/>
              <a:defRPr sz="2400" b="1">
                <a:solidFill>
                  <a:schemeClr val="accen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 panose="020B0503030403020204"/>
              <a:buNone/>
              <a:defRPr sz="2400" b="1">
                <a:solidFill>
                  <a:schemeClr val="accen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 panose="020B0503030403020204"/>
              <a:buNone/>
              <a:defRPr sz="2400" b="1">
                <a:solidFill>
                  <a:schemeClr val="accen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 panose="020B0503030403020204"/>
              <a:buNone/>
              <a:defRPr sz="2400" b="1">
                <a:solidFill>
                  <a:schemeClr val="accent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80050" y="1200157"/>
            <a:ext cx="73839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 panose="020B0503030403020204"/>
              <a:buChar char="▪"/>
              <a:defRPr sz="24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 panose="020B0503030403020204"/>
              <a:buChar char="▫"/>
              <a:defRPr sz="24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 panose="020B0503030403020204"/>
              <a:buChar char="■"/>
              <a:defRPr sz="24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 panose="020B0503030403020204"/>
              <a:buChar char="●"/>
              <a:defRPr sz="24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 panose="020B0503030403020204"/>
              <a:buChar char="○"/>
              <a:defRPr sz="24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 panose="020B0503030403020204"/>
              <a:buChar char="■"/>
              <a:defRPr sz="24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 panose="020B0503030403020204"/>
              <a:buChar char="●"/>
              <a:defRPr sz="24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 panose="020B0503030403020204"/>
              <a:buChar char="○"/>
              <a:defRPr sz="24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 panose="020B0503030403020204"/>
              <a:buChar char="■"/>
              <a:defRPr sz="24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1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  <a:lvl2pPr lvl="1" algn="ctr">
              <a:buNone/>
              <a:defRPr sz="11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2pPr>
            <a:lvl3pPr lvl="2" algn="ctr">
              <a:buNone/>
              <a:defRPr sz="11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3pPr>
            <a:lvl4pPr lvl="3" algn="ctr">
              <a:buNone/>
              <a:defRPr sz="11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4pPr>
            <a:lvl5pPr lvl="4" algn="ctr">
              <a:buNone/>
              <a:defRPr sz="11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5pPr>
            <a:lvl6pPr lvl="5" algn="ctr">
              <a:buNone/>
              <a:defRPr sz="11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6pPr>
            <a:lvl7pPr lvl="6" algn="ctr">
              <a:buNone/>
              <a:defRPr sz="11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7pPr>
            <a:lvl8pPr lvl="7" algn="ctr">
              <a:buNone/>
              <a:defRPr sz="11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8pPr>
            <a:lvl9pPr lvl="8" algn="ctr">
              <a:buNone/>
              <a:defRPr sz="1100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29"/>
            <a:ext cx="9145597" cy="51426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21"/>
          <p:cNvGrpSpPr/>
          <p:nvPr/>
        </p:nvGrpSpPr>
        <p:grpSpPr>
          <a:xfrm>
            <a:off x="167103" y="285750"/>
            <a:ext cx="835595" cy="705135"/>
            <a:chOff x="6654650" y="3665275"/>
            <a:chExt cx="409100" cy="409125"/>
          </a:xfrm>
        </p:grpSpPr>
        <p:sp>
          <p:nvSpPr>
            <p:cNvPr id="133" name="Google Shape;133;p21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134;p21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3" name="Rounded Rectangular Callout 2"/>
          <p:cNvSpPr/>
          <p:nvPr/>
        </p:nvSpPr>
        <p:spPr>
          <a:xfrm>
            <a:off x="1066800" y="361950"/>
            <a:ext cx="2438400" cy="554221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2060"/>
                </a:solidFill>
              </a:rPr>
              <a:t>KẾT LUẬN</a:t>
            </a:r>
            <a:endParaRPr lang="en-US" sz="2000" b="1">
              <a:solidFill>
                <a:srgbClr val="002060"/>
              </a:solidFill>
            </a:endParaRPr>
          </a:p>
        </p:txBody>
      </p:sp>
      <p:pic>
        <p:nvPicPr>
          <p:cNvPr id="11" name="Picture 2" descr="https://free.vector6.com/wp-content/uploads/2021/03/0000000705-giao-duc-hoc-tap-hoc-sinh-kien-thuc-hoc-nhom-tai-hinh-png-187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991" y="3105149"/>
            <a:ext cx="2819400" cy="202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ded Corner 3"/>
          <p:cNvSpPr/>
          <p:nvPr/>
        </p:nvSpPr>
        <p:spPr>
          <a:xfrm>
            <a:off x="167103" y="1123950"/>
            <a:ext cx="2880897" cy="2589068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160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smtClean="0">
                <a:solidFill>
                  <a:srgbClr val="002060"/>
                </a:solidFill>
              </a:rPr>
              <a:t>Con </a:t>
            </a:r>
            <a:r>
              <a:rPr lang="en-US" sz="1600">
                <a:solidFill>
                  <a:srgbClr val="002060"/>
                </a:solidFill>
              </a:rPr>
              <a:t>người thường sử dụng năng lượng điện, năng lượng chất </a:t>
            </a:r>
            <a:r>
              <a:rPr lang="en-US" sz="1600" smtClean="0">
                <a:solidFill>
                  <a:srgbClr val="002060"/>
                </a:solidFill>
              </a:rPr>
              <a:t>đốt, năng lượng mặt trời, gió… để </a:t>
            </a:r>
            <a:r>
              <a:rPr lang="en-US" sz="1600">
                <a:solidFill>
                  <a:srgbClr val="002060"/>
                </a:solidFill>
              </a:rPr>
              <a:t>thực hiện các hoạt động hằng ngày trong gia đình</a:t>
            </a:r>
            <a:r>
              <a:rPr lang="en-US" sz="1800"/>
              <a:t>.</a:t>
            </a:r>
            <a:endParaRPr lang="en-US"/>
          </a:p>
        </p:txBody>
      </p:sp>
      <p:sp>
        <p:nvSpPr>
          <p:cNvPr id="13" name="Folded Corner 12"/>
          <p:cNvSpPr/>
          <p:nvPr/>
        </p:nvSpPr>
        <p:spPr>
          <a:xfrm>
            <a:off x="3200400" y="1144731"/>
            <a:ext cx="2971800" cy="2573482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180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Năng lượng điện </a:t>
            </a:r>
            <a:r>
              <a:rPr lang="en-US" sz="1800">
                <a:solidFill>
                  <a:srgbClr val="002060"/>
                </a:solidFill>
              </a:rPr>
              <a:t>là nguồn cung cấp năng lượng cho nhiêu loại đồ đùng điện đề chiếu sáng, nấu ăn, giặt, là (ủi), học tập, giải trí...</a:t>
            </a:r>
            <a:endParaRPr lang="en-US" sz="1800">
              <a:solidFill>
                <a:srgbClr val="002060"/>
              </a:solidFill>
            </a:endParaRPr>
          </a:p>
          <a:p>
            <a:pPr algn="ctr"/>
            <a:endParaRPr lang="en-US"/>
          </a:p>
        </p:txBody>
      </p:sp>
      <p:sp>
        <p:nvSpPr>
          <p:cNvPr id="15" name="Folded Corner 14"/>
          <p:cNvSpPr/>
          <p:nvPr/>
        </p:nvSpPr>
        <p:spPr>
          <a:xfrm>
            <a:off x="6324600" y="1137803"/>
            <a:ext cx="2559628" cy="2580410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80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Năng lượng chất đốt dùng để: </a:t>
            </a:r>
            <a:r>
              <a:rPr lang="en-US" sz="1800">
                <a:solidFill>
                  <a:srgbClr val="002060"/>
                </a:solidFill>
              </a:rPr>
              <a:t>nấu ăn, sưởi ấm, và cũng có thể được dùng để chiếu sáng cho ngôi nhà.</a:t>
            </a:r>
            <a:endParaRPr lang="en-US" sz="1800">
              <a:solidFill>
                <a:srgbClr val="002060"/>
              </a:solidFill>
            </a:endParaRPr>
          </a:p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951800" cy="730200"/>
          </a:xfrm>
        </p:spPr>
        <p:txBody>
          <a:bodyPr/>
          <a:lstStyle/>
          <a:p>
            <a:pPr algn="ctr"/>
            <a:r>
              <a:rPr lang="en-US" smtClean="0">
                <a:solidFill>
                  <a:srgbClr val="002060"/>
                </a:solidFill>
              </a:rPr>
              <a:t>BÀI TẬP LUYỆN TẬP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8264" y="1163782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u="sng" smtClean="0">
                <a:solidFill>
                  <a:srgbClr val="002060"/>
                </a:solidFill>
              </a:rPr>
              <a:t>Bài 1: </a:t>
            </a:r>
            <a:r>
              <a:rPr lang="vi-VN" sz="1800" smtClean="0">
                <a:solidFill>
                  <a:srgbClr val="002060"/>
                </a:solidFill>
              </a:rPr>
              <a:t>Liệt </a:t>
            </a:r>
            <a:r>
              <a:rPr lang="vi-VN" sz="1800">
                <a:solidFill>
                  <a:srgbClr val="002060"/>
                </a:solidFill>
              </a:rPr>
              <a:t>kê những hoạt động trong gia đình sử dụng các nguồn năng lượng sau đây.</a:t>
            </a:r>
            <a:endParaRPr lang="en-US" sz="1800">
              <a:solidFill>
                <a:srgbClr val="00206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371600" y="1733550"/>
          <a:ext cx="7467600" cy="312039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514600"/>
                <a:gridCol w="4953000"/>
              </a:tblGrid>
              <a:tr h="495300">
                <a:tc>
                  <a:txBody>
                    <a:bodyPr/>
                    <a:lstStyle/>
                    <a:p>
                      <a:pPr algn="ctr" fontAlgn="t"/>
                      <a:r>
                        <a:rPr lang="vi-VN" sz="1800">
                          <a:effectLst/>
                        </a:rPr>
                        <a:t>Nguồn năng lượng</a:t>
                      </a:r>
                      <a:endParaRPr lang="vi-VN" sz="180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1800">
                          <a:effectLst/>
                        </a:rPr>
                        <a:t>Các hoạt động sử dụng năng lượng trong gia đình</a:t>
                      </a:r>
                      <a:endParaRPr lang="vi-VN" sz="1800">
                        <a:effectLst/>
                      </a:endParaRPr>
                    </a:p>
                  </a:txBody>
                  <a:tcPr marL="47625" marR="47625" marT="47625" marB="47625"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1800" smtClean="0">
                          <a:solidFill>
                            <a:srgbClr val="002060"/>
                          </a:solidFill>
                        </a:rPr>
                        <a:t>Điện</a:t>
                      </a:r>
                      <a:endParaRPr lang="en-US" sz="18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1800" smtClean="0">
                          <a:solidFill>
                            <a:srgbClr val="002060"/>
                          </a:solidFill>
                        </a:rPr>
                        <a:t>Gas</a:t>
                      </a:r>
                      <a:endParaRPr lang="en-US" sz="18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1800" u="none" strike="noStrike" cap="none" smtClean="0">
                          <a:solidFill>
                            <a:srgbClr val="002060"/>
                          </a:solidFill>
                          <a:effectLst/>
                          <a:sym typeface="Arial" panose="020B0604020202020204"/>
                        </a:rPr>
                        <a:t>Than củi, dầu hỏa</a:t>
                      </a:r>
                      <a:endParaRPr lang="en-US" sz="18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fontAlgn="t"/>
                      <a:r>
                        <a:rPr lang="vi-VN" sz="1800">
                          <a:solidFill>
                            <a:srgbClr val="002060"/>
                          </a:solidFill>
                          <a:effectLst/>
                        </a:rPr>
                        <a:t>Năng lượng mặt trời</a:t>
                      </a:r>
                      <a:endParaRPr lang="vi-VN" sz="180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fontAlgn="t"/>
                      <a:r>
                        <a:rPr lang="vi-VN" sz="1800">
                          <a:solidFill>
                            <a:srgbClr val="002060"/>
                          </a:solidFill>
                          <a:effectLst/>
                        </a:rPr>
                        <a:t>Năng lượng gió</a:t>
                      </a:r>
                      <a:endParaRPr lang="vi-VN" sz="180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74127" y="2463284"/>
            <a:ext cx="231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800">
                <a:solidFill>
                  <a:srgbClr val="FFFF00"/>
                </a:solidFill>
              </a:rPr>
              <a:t>Thắp sáng, nấu cơm</a:t>
            </a:r>
            <a:endParaRPr lang="en-US" sz="180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7200" y="298501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FFFF00"/>
                </a:solidFill>
              </a:rPr>
              <a:t>Nấu ăn</a:t>
            </a:r>
            <a:endParaRPr lang="en-US" sz="180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200" y="3372305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FFFF00"/>
                </a:solidFill>
              </a:rPr>
              <a:t>Nấu ăn, khí đốt</a:t>
            </a:r>
            <a:endParaRPr lang="en-US" sz="180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67200" y="3867150"/>
            <a:ext cx="3861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FFFF00"/>
                </a:solidFill>
              </a:rPr>
              <a:t>Dùng nước tắm, sinh hoạt, tích điện</a:t>
            </a:r>
            <a:endParaRPr lang="en-US" sz="180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74127" y="4400550"/>
            <a:ext cx="240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FFFF00"/>
                </a:solidFill>
              </a:rPr>
              <a:t>Làm mát, phơi khô,…</a:t>
            </a:r>
            <a:endParaRPr lang="en-US" sz="18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16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951800" cy="730200"/>
          </a:xfrm>
        </p:spPr>
        <p:txBody>
          <a:bodyPr/>
          <a:lstStyle/>
          <a:p>
            <a:pPr algn="ctr"/>
            <a:r>
              <a:rPr lang="en-US" smtClean="0">
                <a:solidFill>
                  <a:srgbClr val="002060"/>
                </a:solidFill>
              </a:rPr>
              <a:t>BÀI TẬP LUYỆN TẬP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20015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u="sng" smtClean="0">
                <a:solidFill>
                  <a:srgbClr val="002060"/>
                </a:solidFill>
              </a:rPr>
              <a:t>Bài 2</a:t>
            </a:r>
            <a:r>
              <a:rPr lang="en-US" sz="1800" smtClean="0">
                <a:solidFill>
                  <a:srgbClr val="002060"/>
                </a:solidFill>
              </a:rPr>
              <a:t>: </a:t>
            </a:r>
            <a:r>
              <a:rPr lang="vi-VN" sz="1800" smtClean="0">
                <a:solidFill>
                  <a:srgbClr val="002060"/>
                </a:solidFill>
              </a:rPr>
              <a:t>Viết </a:t>
            </a:r>
            <a:r>
              <a:rPr lang="vi-VN" sz="1800">
                <a:solidFill>
                  <a:srgbClr val="002060"/>
                </a:solidFill>
              </a:rPr>
              <a:t>chữ Ð vào sau câu phát biểu đúng và chữ S vào sau câu phát biểu sai.</a:t>
            </a:r>
            <a:endParaRPr lang="en-US" sz="180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1657349"/>
          <a:ext cx="8534400" cy="3347268"/>
        </p:xfrm>
        <a:graphic>
          <a:graphicData uri="http://schemas.openxmlformats.org/drawingml/2006/table">
            <a:tbl>
              <a:tblPr firstRow="1" bandRow="1">
                <a:tableStyleId>{5DB2AE32-5F83-4F36-B0C4-EC3A7E9488D7}</a:tableStyleId>
              </a:tblPr>
              <a:tblGrid>
                <a:gridCol w="7959969"/>
                <a:gridCol w="574431"/>
              </a:tblGrid>
              <a:tr h="468027">
                <a:tc>
                  <a:txBody>
                    <a:bodyPr/>
                    <a:lstStyle/>
                    <a:p>
                      <a:r>
                        <a:rPr lang="en-US" sz="1600" smtClean="0"/>
                        <a:t>Phát</a:t>
                      </a:r>
                      <a:r>
                        <a:rPr lang="en-US" sz="1600" baseline="0" smtClean="0"/>
                        <a:t> biểu</a:t>
                      </a:r>
                      <a:endParaRPr lang="en-US" sz="160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Đ/S</a:t>
                      </a:r>
                      <a:endParaRPr lang="en-US" sz="160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658764">
                <a:tc>
                  <a:txBody>
                    <a:bodyPr/>
                    <a:lstStyle/>
                    <a:p>
                      <a:pPr fontAlgn="t"/>
                      <a:r>
                        <a:rPr lang="vi-VN" sz="1600">
                          <a:effectLst/>
                        </a:rPr>
                        <a:t>a. Các chất đốt như than, củi, dầu, trấu, mạt cưa sinh ra khí cacbonic làm ô nhiễm môi trường</a:t>
                      </a:r>
                      <a:endParaRPr lang="vi-VN" sz="1600">
                        <a:effectLst/>
                      </a:endParaRPr>
                    </a:p>
                  </a:txBody>
                  <a:tcPr marL="47625" marR="47625" marT="47625" marB="47625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658764">
                <a:tc>
                  <a:txBody>
                    <a:bodyPr/>
                    <a:lstStyle/>
                    <a:p>
                      <a:pPr fontAlgn="t"/>
                      <a:r>
                        <a:rPr lang="vi-VN" sz="1600">
                          <a:effectLst/>
                        </a:rPr>
                        <a:t>b. Dầu mỏ và than đá là nguồn nguyên liệu không bao giờ cạn dùng để dùng để sản xuất điện (nhiệt điện)</a:t>
                      </a:r>
                      <a:endParaRPr lang="vi-VN" sz="1600">
                        <a:effectLst/>
                      </a:endParaRPr>
                    </a:p>
                  </a:txBody>
                  <a:tcPr marL="47625" marR="47625" marT="47625" marB="47625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468027">
                <a:tc>
                  <a:txBody>
                    <a:bodyPr/>
                    <a:lstStyle/>
                    <a:p>
                      <a:pPr fontAlgn="t"/>
                      <a:r>
                        <a:rPr lang="vi-VN" sz="1600">
                          <a:effectLst/>
                        </a:rPr>
                        <a:t>c. Việc đốt cây rừng làm củi nấu thay thế gas và điện sẽ giúp tiết kiệm năng lượng</a:t>
                      </a:r>
                      <a:endParaRPr lang="vi-VN" sz="1600">
                        <a:effectLst/>
                      </a:endParaRPr>
                    </a:p>
                  </a:txBody>
                  <a:tcPr marL="47625" marR="47625" marT="47625" marB="47625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625659">
                <a:tc>
                  <a:txBody>
                    <a:bodyPr/>
                    <a:lstStyle/>
                    <a:p>
                      <a:pPr fontAlgn="t"/>
                      <a:r>
                        <a:rPr lang="vi-VN" sz="1600">
                          <a:effectLst/>
                        </a:rPr>
                        <a:t>d. Sử dụng lãng phí năng lượng góp phần làm cạn kiệt tài nguyên thiên nhiên của quốc gia</a:t>
                      </a:r>
                      <a:endParaRPr lang="vi-VN" sz="1600">
                        <a:effectLst/>
                      </a:endParaRPr>
                    </a:p>
                  </a:txBody>
                  <a:tcPr marL="47625" marR="47625" marT="47625" marB="47625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468027">
                <a:tc>
                  <a:txBody>
                    <a:bodyPr/>
                    <a:lstStyle/>
                    <a:p>
                      <a:pPr fontAlgn="t"/>
                      <a:r>
                        <a:rPr lang="vi-VN" sz="1600">
                          <a:effectLst/>
                        </a:rPr>
                        <a:t>e. Việc gia tăng khí thải carbonic là một trong những nguyên nhân gây ra hạn hán lũ lụt</a:t>
                      </a:r>
                      <a:endParaRPr lang="vi-VN" sz="1600">
                        <a:effectLst/>
                      </a:endParaRPr>
                    </a:p>
                  </a:txBody>
                  <a:tcPr marL="47625" marR="47625" marT="47625" marB="47625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58200" y="224334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Đ</a:t>
            </a:r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0" y="295275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>
                <a:solidFill>
                  <a:srgbClr val="002060"/>
                </a:solidFill>
              </a:rPr>
              <a:t>S</a:t>
            </a:r>
            <a:endParaRPr lang="en-US" sz="1800" b="1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347448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>
                <a:solidFill>
                  <a:srgbClr val="002060"/>
                </a:solidFill>
              </a:rPr>
              <a:t>S</a:t>
            </a:r>
            <a:endParaRPr lang="en-US" sz="1800" b="1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8200" y="401955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Đ</a:t>
            </a:r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58200" y="455295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Đ</a:t>
            </a:r>
            <a:endParaRPr lang="en-US" sz="1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951800" cy="730200"/>
          </a:xfrm>
        </p:spPr>
        <p:txBody>
          <a:bodyPr/>
          <a:lstStyle/>
          <a:p>
            <a:pPr algn="ctr"/>
            <a:r>
              <a:rPr lang="en-US" smtClean="0">
                <a:solidFill>
                  <a:srgbClr val="002060"/>
                </a:solidFill>
              </a:rPr>
              <a:t>BÀI TẬP LUYỆN TẬP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95400" y="971550"/>
            <a:ext cx="693420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u="sng" smtClean="0">
                <a:solidFill>
                  <a:srgbClr val="002060"/>
                </a:solidFill>
              </a:rPr>
              <a:t>Bài 3</a:t>
            </a:r>
            <a:r>
              <a:rPr lang="en-US" sz="1800" smtClean="0">
                <a:solidFill>
                  <a:srgbClr val="002060"/>
                </a:solidFill>
              </a:rPr>
              <a:t>: </a:t>
            </a:r>
            <a:r>
              <a:rPr lang="en-US" sz="1800">
                <a:solidFill>
                  <a:srgbClr val="002060"/>
                </a:solidFill>
              </a:rPr>
              <a:t>E</a:t>
            </a:r>
            <a:r>
              <a:rPr lang="vi-VN" sz="1800" smtClean="0">
                <a:solidFill>
                  <a:srgbClr val="002060"/>
                </a:solidFill>
              </a:rPr>
              <a:t>m </a:t>
            </a:r>
            <a:r>
              <a:rPr lang="vi-VN" sz="1800">
                <a:solidFill>
                  <a:srgbClr val="002060"/>
                </a:solidFill>
              </a:rPr>
              <a:t>hãy kể thêm các hành động có thể gây lãng phí năng lượng trong gia đình.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2266950"/>
            <a:ext cx="7239000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>
                <a:solidFill>
                  <a:srgbClr val="002060"/>
                </a:solidFill>
              </a:rPr>
              <a:t>Các hành động có thể gây lãng phí năng lượng trong gia đình: </a:t>
            </a:r>
            <a:endParaRPr lang="vi-VN" sz="180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1800">
                <a:solidFill>
                  <a:srgbClr val="002060"/>
                </a:solidFill>
              </a:rPr>
              <a:t>Sử dụng nhiều quạt cùng lúc.</a:t>
            </a:r>
            <a:endParaRPr lang="vi-VN" sz="180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1800">
                <a:solidFill>
                  <a:srgbClr val="002060"/>
                </a:solidFill>
              </a:rPr>
              <a:t>Mở TV khi không xem</a:t>
            </a:r>
            <a:endParaRPr lang="vi-VN" sz="180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1800">
                <a:solidFill>
                  <a:srgbClr val="002060"/>
                </a:solidFill>
              </a:rPr>
              <a:t>Bật điện khi trời còn sáng</a:t>
            </a:r>
            <a:endParaRPr lang="vi-VN" sz="180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1800">
                <a:solidFill>
                  <a:srgbClr val="002060"/>
                </a:solidFill>
              </a:rPr>
              <a:t>Sử dụng quá nhiều nước</a:t>
            </a:r>
            <a:endParaRPr lang="vi-VN" sz="1800">
              <a:solidFill>
                <a:srgbClr val="002060"/>
              </a:solidFill>
            </a:endParaRPr>
          </a:p>
          <a:p>
            <a:r>
              <a:rPr lang="vi-VN"/>
              <a:t>....</a:t>
            </a:r>
            <a:endParaRPr lang="vi-VN"/>
          </a:p>
        </p:txBody>
      </p:sp>
      <p:sp>
        <p:nvSpPr>
          <p:cNvPr id="5" name="Rounded Rectangle 4"/>
          <p:cNvSpPr/>
          <p:nvPr/>
        </p:nvSpPr>
        <p:spPr>
          <a:xfrm>
            <a:off x="1066800" y="2114550"/>
            <a:ext cx="7010400" cy="2743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"/>
          <p:cNvSpPr/>
          <p:nvPr/>
        </p:nvSpPr>
        <p:spPr>
          <a:xfrm>
            <a:off x="457200" y="391247"/>
            <a:ext cx="2829276" cy="3851335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noFill/>
          <a:ln w="19050" cap="flat" cmpd="sng">
            <a:solidFill>
              <a:srgbClr val="004C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1" name="Google Shape;291;p3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596489" y="1451074"/>
            <a:ext cx="2550699" cy="2248609"/>
            <a:chOff x="240603" y="2114550"/>
            <a:chExt cx="2550699" cy="2018362"/>
          </a:xfrm>
        </p:grpSpPr>
        <p:sp>
          <p:nvSpPr>
            <p:cNvPr id="2" name="TextBox 1"/>
            <p:cNvSpPr txBox="1"/>
            <p:nvPr/>
          </p:nvSpPr>
          <p:spPr>
            <a:xfrm>
              <a:off x="240603" y="2114550"/>
              <a:ext cx="2550699" cy="860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b="1" smtClean="0">
                  <a:solidFill>
                    <a:srgbClr val="002060"/>
                  </a:solidFill>
                </a:rPr>
                <a:t>CỦNG CỐ, DẶN DÒ</a:t>
              </a:r>
              <a:endParaRPr lang="en-US" sz="2000" b="1" smtClean="0">
                <a:solidFill>
                  <a:srgbClr val="00206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000" b="1" smtClean="0">
                  <a:solidFill>
                    <a:srgbClr val="002060"/>
                  </a:solidFill>
                </a:rPr>
                <a:t>VỀ NHÀ</a:t>
              </a:r>
              <a:endParaRPr lang="en-US" sz="2000" b="1">
                <a:solidFill>
                  <a:srgbClr val="002060"/>
                </a:solidFill>
              </a:endParaRPr>
            </a:p>
          </p:txBody>
        </p:sp>
        <p:grpSp>
          <p:nvGrpSpPr>
            <p:cNvPr id="7" name="Google Shape;387;p37"/>
            <p:cNvGrpSpPr/>
            <p:nvPr/>
          </p:nvGrpSpPr>
          <p:grpSpPr>
            <a:xfrm>
              <a:off x="601552" y="3071487"/>
              <a:ext cx="1828800" cy="1061425"/>
              <a:chOff x="1926350" y="995225"/>
              <a:chExt cx="428650" cy="35660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8" name="Google Shape;388;p37"/>
              <p:cNvSpPr/>
              <p:nvPr/>
            </p:nvSpPr>
            <p:spPr>
              <a:xfrm>
                <a:off x="1926350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0" y="0"/>
                    </a:moveTo>
                    <a:lnTo>
                      <a:pt x="0" y="489"/>
                    </a:lnTo>
                    <a:lnTo>
                      <a:pt x="25" y="635"/>
                    </a:lnTo>
                    <a:lnTo>
                      <a:pt x="74" y="758"/>
                    </a:lnTo>
                    <a:lnTo>
                      <a:pt x="147" y="855"/>
                    </a:lnTo>
                    <a:lnTo>
                      <a:pt x="245" y="953"/>
                    </a:lnTo>
                    <a:lnTo>
                      <a:pt x="391" y="1026"/>
                    </a:lnTo>
                    <a:lnTo>
                      <a:pt x="562" y="1051"/>
                    </a:lnTo>
                    <a:lnTo>
                      <a:pt x="733" y="1026"/>
                    </a:lnTo>
                    <a:lnTo>
                      <a:pt x="1295" y="855"/>
                    </a:lnTo>
                    <a:lnTo>
                      <a:pt x="1661" y="782"/>
                    </a:lnTo>
                    <a:lnTo>
                      <a:pt x="2076" y="684"/>
                    </a:lnTo>
                    <a:lnTo>
                      <a:pt x="2540" y="611"/>
                    </a:lnTo>
                    <a:lnTo>
                      <a:pt x="3029" y="562"/>
                    </a:lnTo>
                    <a:lnTo>
                      <a:pt x="3591" y="513"/>
                    </a:lnTo>
                    <a:lnTo>
                      <a:pt x="4177" y="489"/>
                    </a:lnTo>
                    <a:lnTo>
                      <a:pt x="4616" y="513"/>
                    </a:lnTo>
                    <a:lnTo>
                      <a:pt x="5032" y="538"/>
                    </a:lnTo>
                    <a:lnTo>
                      <a:pt x="5422" y="611"/>
                    </a:lnTo>
                    <a:lnTo>
                      <a:pt x="5789" y="684"/>
                    </a:lnTo>
                    <a:lnTo>
                      <a:pt x="6131" y="782"/>
                    </a:lnTo>
                    <a:lnTo>
                      <a:pt x="6448" y="880"/>
                    </a:lnTo>
                    <a:lnTo>
                      <a:pt x="6717" y="1002"/>
                    </a:lnTo>
                    <a:lnTo>
                      <a:pt x="6985" y="1124"/>
                    </a:lnTo>
                    <a:lnTo>
                      <a:pt x="7205" y="1246"/>
                    </a:lnTo>
                    <a:lnTo>
                      <a:pt x="7425" y="1393"/>
                    </a:lnTo>
                    <a:lnTo>
                      <a:pt x="7791" y="1661"/>
                    </a:lnTo>
                    <a:lnTo>
                      <a:pt x="8084" y="1930"/>
                    </a:lnTo>
                    <a:lnTo>
                      <a:pt x="8329" y="2150"/>
                    </a:lnTo>
                    <a:lnTo>
                      <a:pt x="8329" y="1661"/>
                    </a:lnTo>
                    <a:lnTo>
                      <a:pt x="8084" y="1441"/>
                    </a:lnTo>
                    <a:lnTo>
                      <a:pt x="7791" y="1173"/>
                    </a:lnTo>
                    <a:lnTo>
                      <a:pt x="7425" y="904"/>
                    </a:lnTo>
                    <a:lnTo>
                      <a:pt x="7205" y="758"/>
                    </a:lnTo>
                    <a:lnTo>
                      <a:pt x="6985" y="635"/>
                    </a:lnTo>
                    <a:lnTo>
                      <a:pt x="6717" y="513"/>
                    </a:lnTo>
                    <a:lnTo>
                      <a:pt x="6448" y="391"/>
                    </a:lnTo>
                    <a:lnTo>
                      <a:pt x="6131" y="294"/>
                    </a:lnTo>
                    <a:lnTo>
                      <a:pt x="5789" y="196"/>
                    </a:lnTo>
                    <a:lnTo>
                      <a:pt x="5422" y="123"/>
                    </a:lnTo>
                    <a:lnTo>
                      <a:pt x="5032" y="49"/>
                    </a:lnTo>
                    <a:lnTo>
                      <a:pt x="4616" y="25"/>
                    </a:lnTo>
                    <a:lnTo>
                      <a:pt x="4177" y="0"/>
                    </a:lnTo>
                    <a:lnTo>
                      <a:pt x="3591" y="25"/>
                    </a:lnTo>
                    <a:lnTo>
                      <a:pt x="3029" y="74"/>
                    </a:lnTo>
                    <a:lnTo>
                      <a:pt x="2540" y="123"/>
                    </a:lnTo>
                    <a:lnTo>
                      <a:pt x="2076" y="196"/>
                    </a:lnTo>
                    <a:lnTo>
                      <a:pt x="1661" y="294"/>
                    </a:lnTo>
                    <a:lnTo>
                      <a:pt x="1295" y="367"/>
                    </a:lnTo>
                    <a:lnTo>
                      <a:pt x="733" y="538"/>
                    </a:lnTo>
                    <a:lnTo>
                      <a:pt x="562" y="562"/>
                    </a:lnTo>
                    <a:lnTo>
                      <a:pt x="391" y="538"/>
                    </a:lnTo>
                    <a:lnTo>
                      <a:pt x="245" y="465"/>
                    </a:lnTo>
                    <a:lnTo>
                      <a:pt x="147" y="367"/>
                    </a:lnTo>
                    <a:lnTo>
                      <a:pt x="74" y="269"/>
                    </a:lnTo>
                    <a:lnTo>
                      <a:pt x="25" y="1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" name="Google Shape;389;p37"/>
              <p:cNvSpPr/>
              <p:nvPr/>
            </p:nvSpPr>
            <p:spPr>
              <a:xfrm>
                <a:off x="2146775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4152" y="0"/>
                    </a:moveTo>
                    <a:lnTo>
                      <a:pt x="3712" y="25"/>
                    </a:lnTo>
                    <a:lnTo>
                      <a:pt x="3297" y="49"/>
                    </a:lnTo>
                    <a:lnTo>
                      <a:pt x="2907" y="123"/>
                    </a:lnTo>
                    <a:lnTo>
                      <a:pt x="2540" y="196"/>
                    </a:lnTo>
                    <a:lnTo>
                      <a:pt x="2198" y="294"/>
                    </a:lnTo>
                    <a:lnTo>
                      <a:pt x="1881" y="391"/>
                    </a:lnTo>
                    <a:lnTo>
                      <a:pt x="1612" y="513"/>
                    </a:lnTo>
                    <a:lnTo>
                      <a:pt x="1343" y="635"/>
                    </a:lnTo>
                    <a:lnTo>
                      <a:pt x="1124" y="758"/>
                    </a:lnTo>
                    <a:lnTo>
                      <a:pt x="904" y="904"/>
                    </a:lnTo>
                    <a:lnTo>
                      <a:pt x="537" y="1173"/>
                    </a:lnTo>
                    <a:lnTo>
                      <a:pt x="244" y="1441"/>
                    </a:lnTo>
                    <a:lnTo>
                      <a:pt x="0" y="1661"/>
                    </a:lnTo>
                    <a:lnTo>
                      <a:pt x="0" y="2150"/>
                    </a:lnTo>
                    <a:lnTo>
                      <a:pt x="244" y="1930"/>
                    </a:lnTo>
                    <a:lnTo>
                      <a:pt x="537" y="1661"/>
                    </a:lnTo>
                    <a:lnTo>
                      <a:pt x="904" y="1393"/>
                    </a:lnTo>
                    <a:lnTo>
                      <a:pt x="1124" y="1246"/>
                    </a:lnTo>
                    <a:lnTo>
                      <a:pt x="1343" y="1124"/>
                    </a:lnTo>
                    <a:lnTo>
                      <a:pt x="1612" y="1002"/>
                    </a:lnTo>
                    <a:lnTo>
                      <a:pt x="1881" y="880"/>
                    </a:lnTo>
                    <a:lnTo>
                      <a:pt x="2198" y="782"/>
                    </a:lnTo>
                    <a:lnTo>
                      <a:pt x="2540" y="684"/>
                    </a:lnTo>
                    <a:lnTo>
                      <a:pt x="2907" y="611"/>
                    </a:lnTo>
                    <a:lnTo>
                      <a:pt x="3297" y="538"/>
                    </a:lnTo>
                    <a:lnTo>
                      <a:pt x="3712" y="513"/>
                    </a:lnTo>
                    <a:lnTo>
                      <a:pt x="4152" y="489"/>
                    </a:lnTo>
                    <a:lnTo>
                      <a:pt x="4738" y="513"/>
                    </a:lnTo>
                    <a:lnTo>
                      <a:pt x="5300" y="562"/>
                    </a:lnTo>
                    <a:lnTo>
                      <a:pt x="5788" y="611"/>
                    </a:lnTo>
                    <a:lnTo>
                      <a:pt x="6252" y="684"/>
                    </a:lnTo>
                    <a:lnTo>
                      <a:pt x="6668" y="782"/>
                    </a:lnTo>
                    <a:lnTo>
                      <a:pt x="7034" y="855"/>
                    </a:lnTo>
                    <a:lnTo>
                      <a:pt x="7596" y="1026"/>
                    </a:lnTo>
                    <a:lnTo>
                      <a:pt x="7767" y="1051"/>
                    </a:lnTo>
                    <a:lnTo>
                      <a:pt x="7938" y="1026"/>
                    </a:lnTo>
                    <a:lnTo>
                      <a:pt x="8084" y="953"/>
                    </a:lnTo>
                    <a:lnTo>
                      <a:pt x="8182" y="855"/>
                    </a:lnTo>
                    <a:lnTo>
                      <a:pt x="8255" y="758"/>
                    </a:lnTo>
                    <a:lnTo>
                      <a:pt x="8304" y="635"/>
                    </a:lnTo>
                    <a:lnTo>
                      <a:pt x="8328" y="489"/>
                    </a:lnTo>
                    <a:lnTo>
                      <a:pt x="8328" y="0"/>
                    </a:lnTo>
                    <a:lnTo>
                      <a:pt x="8304" y="147"/>
                    </a:lnTo>
                    <a:lnTo>
                      <a:pt x="8255" y="269"/>
                    </a:lnTo>
                    <a:lnTo>
                      <a:pt x="8182" y="367"/>
                    </a:lnTo>
                    <a:lnTo>
                      <a:pt x="8084" y="465"/>
                    </a:lnTo>
                    <a:lnTo>
                      <a:pt x="7938" y="538"/>
                    </a:lnTo>
                    <a:lnTo>
                      <a:pt x="7767" y="562"/>
                    </a:lnTo>
                    <a:lnTo>
                      <a:pt x="7596" y="538"/>
                    </a:lnTo>
                    <a:lnTo>
                      <a:pt x="7034" y="367"/>
                    </a:lnTo>
                    <a:lnTo>
                      <a:pt x="6668" y="294"/>
                    </a:lnTo>
                    <a:lnTo>
                      <a:pt x="6252" y="196"/>
                    </a:lnTo>
                    <a:lnTo>
                      <a:pt x="5788" y="123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" name="Google Shape;390;p37"/>
              <p:cNvSpPr/>
              <p:nvPr/>
            </p:nvSpPr>
            <p:spPr>
              <a:xfrm>
                <a:off x="1926350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4177" y="1"/>
                    </a:moveTo>
                    <a:lnTo>
                      <a:pt x="3591" y="25"/>
                    </a:lnTo>
                    <a:lnTo>
                      <a:pt x="3029" y="74"/>
                    </a:lnTo>
                    <a:lnTo>
                      <a:pt x="2467" y="196"/>
                    </a:lnTo>
                    <a:lnTo>
                      <a:pt x="1905" y="343"/>
                    </a:lnTo>
                    <a:lnTo>
                      <a:pt x="1393" y="538"/>
                    </a:lnTo>
                    <a:lnTo>
                      <a:pt x="929" y="758"/>
                    </a:lnTo>
                    <a:lnTo>
                      <a:pt x="513" y="978"/>
                    </a:lnTo>
                    <a:lnTo>
                      <a:pt x="342" y="1124"/>
                    </a:lnTo>
                    <a:lnTo>
                      <a:pt x="196" y="1246"/>
                    </a:lnTo>
                    <a:lnTo>
                      <a:pt x="123" y="1319"/>
                    </a:lnTo>
                    <a:lnTo>
                      <a:pt x="49" y="1442"/>
                    </a:lnTo>
                    <a:lnTo>
                      <a:pt x="25" y="1539"/>
                    </a:lnTo>
                    <a:lnTo>
                      <a:pt x="0" y="1661"/>
                    </a:lnTo>
                    <a:lnTo>
                      <a:pt x="0" y="11626"/>
                    </a:lnTo>
                    <a:lnTo>
                      <a:pt x="25" y="11773"/>
                    </a:lnTo>
                    <a:lnTo>
                      <a:pt x="74" y="11895"/>
                    </a:lnTo>
                    <a:lnTo>
                      <a:pt x="147" y="11992"/>
                    </a:lnTo>
                    <a:lnTo>
                      <a:pt x="245" y="12090"/>
                    </a:lnTo>
                    <a:lnTo>
                      <a:pt x="391" y="12163"/>
                    </a:lnTo>
                    <a:lnTo>
                      <a:pt x="562" y="12188"/>
                    </a:lnTo>
                    <a:lnTo>
                      <a:pt x="733" y="12163"/>
                    </a:lnTo>
                    <a:lnTo>
                      <a:pt x="1295" y="11992"/>
                    </a:lnTo>
                    <a:lnTo>
                      <a:pt x="1661" y="11919"/>
                    </a:lnTo>
                    <a:lnTo>
                      <a:pt x="2076" y="11821"/>
                    </a:lnTo>
                    <a:lnTo>
                      <a:pt x="2540" y="11748"/>
                    </a:lnTo>
                    <a:lnTo>
                      <a:pt x="3029" y="11699"/>
                    </a:lnTo>
                    <a:lnTo>
                      <a:pt x="3591" y="11650"/>
                    </a:lnTo>
                    <a:lnTo>
                      <a:pt x="4177" y="11626"/>
                    </a:lnTo>
                    <a:lnTo>
                      <a:pt x="4616" y="11650"/>
                    </a:lnTo>
                    <a:lnTo>
                      <a:pt x="5032" y="11675"/>
                    </a:lnTo>
                    <a:lnTo>
                      <a:pt x="5422" y="11748"/>
                    </a:lnTo>
                    <a:lnTo>
                      <a:pt x="5789" y="11821"/>
                    </a:lnTo>
                    <a:lnTo>
                      <a:pt x="6131" y="11919"/>
                    </a:lnTo>
                    <a:lnTo>
                      <a:pt x="6448" y="12017"/>
                    </a:lnTo>
                    <a:lnTo>
                      <a:pt x="6717" y="12139"/>
                    </a:lnTo>
                    <a:lnTo>
                      <a:pt x="6985" y="12261"/>
                    </a:lnTo>
                    <a:lnTo>
                      <a:pt x="7205" y="12383"/>
                    </a:lnTo>
                    <a:lnTo>
                      <a:pt x="7425" y="12530"/>
                    </a:lnTo>
                    <a:lnTo>
                      <a:pt x="7791" y="12798"/>
                    </a:lnTo>
                    <a:lnTo>
                      <a:pt x="8084" y="13067"/>
                    </a:lnTo>
                    <a:lnTo>
                      <a:pt x="8329" y="13287"/>
                    </a:lnTo>
                    <a:lnTo>
                      <a:pt x="8329" y="2199"/>
                    </a:lnTo>
                    <a:lnTo>
                      <a:pt x="8329" y="2101"/>
                    </a:lnTo>
                    <a:lnTo>
                      <a:pt x="8280" y="1979"/>
                    </a:lnTo>
                    <a:lnTo>
                      <a:pt x="8231" y="1881"/>
                    </a:lnTo>
                    <a:lnTo>
                      <a:pt x="8158" y="1808"/>
                    </a:lnTo>
                    <a:lnTo>
                      <a:pt x="8036" y="1686"/>
                    </a:lnTo>
                    <a:lnTo>
                      <a:pt x="7767" y="1442"/>
                    </a:lnTo>
                    <a:lnTo>
                      <a:pt x="7449" y="1173"/>
                    </a:lnTo>
                    <a:lnTo>
                      <a:pt x="7083" y="904"/>
                    </a:lnTo>
                    <a:lnTo>
                      <a:pt x="6644" y="611"/>
                    </a:lnTo>
                    <a:lnTo>
                      <a:pt x="6375" y="489"/>
                    </a:lnTo>
                    <a:lnTo>
                      <a:pt x="6131" y="367"/>
                    </a:lnTo>
                    <a:lnTo>
                      <a:pt x="5838" y="269"/>
                    </a:lnTo>
                    <a:lnTo>
                      <a:pt x="5544" y="172"/>
                    </a:lnTo>
                    <a:lnTo>
                      <a:pt x="5227" y="98"/>
                    </a:lnTo>
                    <a:lnTo>
                      <a:pt x="4885" y="49"/>
                    </a:lnTo>
                    <a:lnTo>
                      <a:pt x="454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" name="Google Shape;391;p37"/>
              <p:cNvSpPr/>
              <p:nvPr/>
            </p:nvSpPr>
            <p:spPr>
              <a:xfrm>
                <a:off x="2146775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3786" y="1"/>
                    </a:moveTo>
                    <a:lnTo>
                      <a:pt x="3444" y="49"/>
                    </a:lnTo>
                    <a:lnTo>
                      <a:pt x="3102" y="98"/>
                    </a:lnTo>
                    <a:lnTo>
                      <a:pt x="2784" y="172"/>
                    </a:lnTo>
                    <a:lnTo>
                      <a:pt x="2491" y="269"/>
                    </a:lnTo>
                    <a:lnTo>
                      <a:pt x="2198" y="367"/>
                    </a:lnTo>
                    <a:lnTo>
                      <a:pt x="1954" y="489"/>
                    </a:lnTo>
                    <a:lnTo>
                      <a:pt x="1685" y="611"/>
                    </a:lnTo>
                    <a:lnTo>
                      <a:pt x="1246" y="904"/>
                    </a:lnTo>
                    <a:lnTo>
                      <a:pt x="879" y="1173"/>
                    </a:lnTo>
                    <a:lnTo>
                      <a:pt x="562" y="1442"/>
                    </a:lnTo>
                    <a:lnTo>
                      <a:pt x="293" y="1686"/>
                    </a:lnTo>
                    <a:lnTo>
                      <a:pt x="171" y="1808"/>
                    </a:lnTo>
                    <a:lnTo>
                      <a:pt x="98" y="1881"/>
                    </a:lnTo>
                    <a:lnTo>
                      <a:pt x="49" y="1979"/>
                    </a:lnTo>
                    <a:lnTo>
                      <a:pt x="0" y="2101"/>
                    </a:lnTo>
                    <a:lnTo>
                      <a:pt x="0" y="2199"/>
                    </a:lnTo>
                    <a:lnTo>
                      <a:pt x="0" y="13287"/>
                    </a:lnTo>
                    <a:lnTo>
                      <a:pt x="244" y="13067"/>
                    </a:lnTo>
                    <a:lnTo>
                      <a:pt x="537" y="12798"/>
                    </a:lnTo>
                    <a:lnTo>
                      <a:pt x="904" y="12530"/>
                    </a:lnTo>
                    <a:lnTo>
                      <a:pt x="1124" y="12383"/>
                    </a:lnTo>
                    <a:lnTo>
                      <a:pt x="1343" y="12261"/>
                    </a:lnTo>
                    <a:lnTo>
                      <a:pt x="1612" y="12139"/>
                    </a:lnTo>
                    <a:lnTo>
                      <a:pt x="1881" y="12017"/>
                    </a:lnTo>
                    <a:lnTo>
                      <a:pt x="2198" y="11919"/>
                    </a:lnTo>
                    <a:lnTo>
                      <a:pt x="2540" y="11821"/>
                    </a:lnTo>
                    <a:lnTo>
                      <a:pt x="2907" y="11748"/>
                    </a:lnTo>
                    <a:lnTo>
                      <a:pt x="3297" y="11675"/>
                    </a:lnTo>
                    <a:lnTo>
                      <a:pt x="3712" y="11650"/>
                    </a:lnTo>
                    <a:lnTo>
                      <a:pt x="4152" y="11626"/>
                    </a:lnTo>
                    <a:lnTo>
                      <a:pt x="4738" y="11650"/>
                    </a:lnTo>
                    <a:lnTo>
                      <a:pt x="5300" y="11699"/>
                    </a:lnTo>
                    <a:lnTo>
                      <a:pt x="5788" y="11748"/>
                    </a:lnTo>
                    <a:lnTo>
                      <a:pt x="6252" y="11821"/>
                    </a:lnTo>
                    <a:lnTo>
                      <a:pt x="6668" y="11919"/>
                    </a:lnTo>
                    <a:lnTo>
                      <a:pt x="7034" y="11992"/>
                    </a:lnTo>
                    <a:lnTo>
                      <a:pt x="7596" y="12163"/>
                    </a:lnTo>
                    <a:lnTo>
                      <a:pt x="7767" y="12188"/>
                    </a:lnTo>
                    <a:lnTo>
                      <a:pt x="7938" y="12163"/>
                    </a:lnTo>
                    <a:lnTo>
                      <a:pt x="8084" y="12090"/>
                    </a:lnTo>
                    <a:lnTo>
                      <a:pt x="8182" y="11992"/>
                    </a:lnTo>
                    <a:lnTo>
                      <a:pt x="8255" y="11895"/>
                    </a:lnTo>
                    <a:lnTo>
                      <a:pt x="8304" y="11773"/>
                    </a:lnTo>
                    <a:lnTo>
                      <a:pt x="8328" y="11626"/>
                    </a:lnTo>
                    <a:lnTo>
                      <a:pt x="8328" y="1661"/>
                    </a:lnTo>
                    <a:lnTo>
                      <a:pt x="8304" y="1539"/>
                    </a:lnTo>
                    <a:lnTo>
                      <a:pt x="8280" y="1442"/>
                    </a:lnTo>
                    <a:lnTo>
                      <a:pt x="8206" y="1319"/>
                    </a:lnTo>
                    <a:lnTo>
                      <a:pt x="8133" y="1246"/>
                    </a:lnTo>
                    <a:lnTo>
                      <a:pt x="7987" y="1124"/>
                    </a:lnTo>
                    <a:lnTo>
                      <a:pt x="7816" y="978"/>
                    </a:lnTo>
                    <a:lnTo>
                      <a:pt x="7400" y="758"/>
                    </a:lnTo>
                    <a:lnTo>
                      <a:pt x="6936" y="538"/>
                    </a:lnTo>
                    <a:lnTo>
                      <a:pt x="6423" y="343"/>
                    </a:lnTo>
                    <a:lnTo>
                      <a:pt x="5862" y="196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505457" y="895394"/>
            <a:ext cx="4953000" cy="2506980"/>
            <a:chOff x="3046064" y="1464545"/>
            <a:chExt cx="4726336" cy="2506980"/>
          </a:xfrm>
        </p:grpSpPr>
        <p:sp>
          <p:nvSpPr>
            <p:cNvPr id="4" name="TextBox 3"/>
            <p:cNvSpPr txBox="1"/>
            <p:nvPr/>
          </p:nvSpPr>
          <p:spPr>
            <a:xfrm>
              <a:off x="3046064" y="1464545"/>
              <a:ext cx="4726336" cy="2506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000" i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Ôn </a:t>
              </a:r>
              <a:r>
                <a:rPr lang="en-GB" sz="2000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 các kiến thức đã học</a:t>
              </a:r>
              <a:endParaRPr lang="en-GB" sz="20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000" i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Làm </a:t>
              </a:r>
              <a:r>
                <a:rPr lang="en-GB" sz="2000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tập </a:t>
              </a:r>
              <a:r>
                <a:rPr lang="en-GB" sz="2000" i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 trả lời các câu hỏi </a:t>
              </a:r>
              <a:endParaRPr lang="en-GB" sz="20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000" i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luyện tập, vận dụng sách giáo khoa</a:t>
              </a:r>
              <a:endParaRPr lang="en-GB" sz="20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i="1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/>
                  <a:cs typeface="Arial" panose="020B0604020202020204" pitchFamily="34" charset="0"/>
                </a:rPr>
                <a:t>         Chuẩn </a:t>
              </a:r>
              <a:r>
                <a:rPr lang="en-US" sz="2000" i="1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/>
                  <a:cs typeface="Arial" panose="020B0604020202020204" pitchFamily="34" charset="0"/>
                </a:rPr>
                <a:t>bị bài mới: Bài 2, mục 2</a:t>
              </a:r>
              <a:endParaRPr lang="en-US" sz="20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/>
            </a:p>
          </p:txBody>
        </p:sp>
        <p:grpSp>
          <p:nvGrpSpPr>
            <p:cNvPr id="14" name="Google Shape;330;p37"/>
            <p:cNvGrpSpPr/>
            <p:nvPr/>
          </p:nvGrpSpPr>
          <p:grpSpPr>
            <a:xfrm>
              <a:off x="3260808" y="1507440"/>
              <a:ext cx="307248" cy="388574"/>
              <a:chOff x="584925" y="238125"/>
              <a:chExt cx="415200" cy="52510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15" name="Google Shape;331;p37"/>
              <p:cNvSpPr/>
              <p:nvPr/>
            </p:nvSpPr>
            <p:spPr>
              <a:xfrm>
                <a:off x="621550" y="299175"/>
                <a:ext cx="378575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2" extrusionOk="0">
                    <a:moveTo>
                      <a:pt x="14166" y="0"/>
                    </a:moveTo>
                    <a:lnTo>
                      <a:pt x="14166" y="16755"/>
                    </a:lnTo>
                    <a:lnTo>
                      <a:pt x="14141" y="16926"/>
                    </a:lnTo>
                    <a:lnTo>
                      <a:pt x="14093" y="17072"/>
                    </a:lnTo>
                    <a:lnTo>
                      <a:pt x="14044" y="17194"/>
                    </a:lnTo>
                    <a:lnTo>
                      <a:pt x="13946" y="17341"/>
                    </a:lnTo>
                    <a:lnTo>
                      <a:pt x="13824" y="17438"/>
                    </a:lnTo>
                    <a:lnTo>
                      <a:pt x="13677" y="17512"/>
                    </a:lnTo>
                    <a:lnTo>
                      <a:pt x="13531" y="17561"/>
                    </a:lnTo>
                    <a:lnTo>
                      <a:pt x="13384" y="17585"/>
                    </a:lnTo>
                    <a:lnTo>
                      <a:pt x="0" y="17585"/>
                    </a:lnTo>
                    <a:lnTo>
                      <a:pt x="0" y="17731"/>
                    </a:lnTo>
                    <a:lnTo>
                      <a:pt x="25" y="17902"/>
                    </a:lnTo>
                    <a:lnTo>
                      <a:pt x="74" y="18049"/>
                    </a:lnTo>
                    <a:lnTo>
                      <a:pt x="123" y="18171"/>
                    </a:lnTo>
                    <a:lnTo>
                      <a:pt x="220" y="18318"/>
                    </a:lnTo>
                    <a:lnTo>
                      <a:pt x="342" y="18415"/>
                    </a:lnTo>
                    <a:lnTo>
                      <a:pt x="489" y="18489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8" y="18537"/>
                    </a:lnTo>
                    <a:lnTo>
                      <a:pt x="14654" y="18489"/>
                    </a:lnTo>
                    <a:lnTo>
                      <a:pt x="14801" y="18415"/>
                    </a:lnTo>
                    <a:lnTo>
                      <a:pt x="14923" y="18318"/>
                    </a:lnTo>
                    <a:lnTo>
                      <a:pt x="15021" y="18171"/>
                    </a:lnTo>
                    <a:lnTo>
                      <a:pt x="15069" y="18049"/>
                    </a:lnTo>
                    <a:lnTo>
                      <a:pt x="15118" y="17902"/>
                    </a:lnTo>
                    <a:lnTo>
                      <a:pt x="15143" y="17731"/>
                    </a:lnTo>
                    <a:lnTo>
                      <a:pt x="15143" y="733"/>
                    </a:lnTo>
                    <a:lnTo>
                      <a:pt x="15118" y="586"/>
                    </a:lnTo>
                    <a:lnTo>
                      <a:pt x="15069" y="440"/>
                    </a:lnTo>
                    <a:lnTo>
                      <a:pt x="15021" y="318"/>
                    </a:lnTo>
                    <a:lnTo>
                      <a:pt x="14923" y="196"/>
                    </a:lnTo>
                    <a:lnTo>
                      <a:pt x="14801" y="122"/>
                    </a:lnTo>
                    <a:lnTo>
                      <a:pt x="14654" y="49"/>
                    </a:lnTo>
                    <a:lnTo>
                      <a:pt x="14508" y="25"/>
                    </a:lnTo>
                    <a:lnTo>
                      <a:pt x="1436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" name="Google Shape;332;p37"/>
              <p:cNvSpPr/>
              <p:nvPr/>
            </p:nvSpPr>
            <p:spPr>
              <a:xfrm>
                <a:off x="633750" y="238125"/>
                <a:ext cx="293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2540" extrusionOk="0">
                    <a:moveTo>
                      <a:pt x="392" y="0"/>
                    </a:moveTo>
                    <a:lnTo>
                      <a:pt x="294" y="49"/>
                    </a:lnTo>
                    <a:lnTo>
                      <a:pt x="221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50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50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1" y="2467"/>
                    </a:lnTo>
                    <a:lnTo>
                      <a:pt x="294" y="2491"/>
                    </a:lnTo>
                    <a:lnTo>
                      <a:pt x="392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7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7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" name="Google Shape;333;p37"/>
              <p:cNvSpPr/>
              <p:nvPr/>
            </p:nvSpPr>
            <p:spPr>
              <a:xfrm>
                <a:off x="716800" y="238125"/>
                <a:ext cx="293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2540" extrusionOk="0">
                    <a:moveTo>
                      <a:pt x="391" y="0"/>
                    </a:moveTo>
                    <a:lnTo>
                      <a:pt x="294" y="49"/>
                    </a:lnTo>
                    <a:lnTo>
                      <a:pt x="220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293"/>
                    </a:lnTo>
                    <a:lnTo>
                      <a:pt x="0" y="391"/>
                    </a:lnTo>
                    <a:lnTo>
                      <a:pt x="0" y="488"/>
                    </a:lnTo>
                    <a:lnTo>
                      <a:pt x="0" y="2052"/>
                    </a:lnTo>
                    <a:lnTo>
                      <a:pt x="0" y="2149"/>
                    </a:lnTo>
                    <a:lnTo>
                      <a:pt x="49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0" y="2467"/>
                    </a:lnTo>
                    <a:lnTo>
                      <a:pt x="294" y="2491"/>
                    </a:lnTo>
                    <a:lnTo>
                      <a:pt x="391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6" y="2393"/>
                    </a:lnTo>
                    <a:lnTo>
                      <a:pt x="1099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099" y="220"/>
                    </a:lnTo>
                    <a:lnTo>
                      <a:pt x="1026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" name="Google Shape;334;p37"/>
              <p:cNvSpPr/>
              <p:nvPr/>
            </p:nvSpPr>
            <p:spPr>
              <a:xfrm>
                <a:off x="799825" y="238125"/>
                <a:ext cx="293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2540" extrusionOk="0">
                    <a:moveTo>
                      <a:pt x="392" y="0"/>
                    </a:moveTo>
                    <a:lnTo>
                      <a:pt x="294" y="49"/>
                    </a:lnTo>
                    <a:lnTo>
                      <a:pt x="221" y="73"/>
                    </a:lnTo>
                    <a:lnTo>
                      <a:pt x="148" y="147"/>
                    </a:lnTo>
                    <a:lnTo>
                      <a:pt x="74" y="220"/>
                    </a:lnTo>
                    <a:lnTo>
                      <a:pt x="50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50" y="2247"/>
                    </a:lnTo>
                    <a:lnTo>
                      <a:pt x="74" y="2320"/>
                    </a:lnTo>
                    <a:lnTo>
                      <a:pt x="148" y="2393"/>
                    </a:lnTo>
                    <a:lnTo>
                      <a:pt x="221" y="2467"/>
                    </a:lnTo>
                    <a:lnTo>
                      <a:pt x="294" y="2491"/>
                    </a:lnTo>
                    <a:lnTo>
                      <a:pt x="392" y="2540"/>
                    </a:lnTo>
                    <a:lnTo>
                      <a:pt x="783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7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7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335;p37"/>
              <p:cNvSpPr/>
              <p:nvPr/>
            </p:nvSpPr>
            <p:spPr>
              <a:xfrm>
                <a:off x="882875" y="238125"/>
                <a:ext cx="293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2540" extrusionOk="0">
                    <a:moveTo>
                      <a:pt x="391" y="0"/>
                    </a:moveTo>
                    <a:lnTo>
                      <a:pt x="294" y="49"/>
                    </a:lnTo>
                    <a:lnTo>
                      <a:pt x="220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49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0" y="2467"/>
                    </a:lnTo>
                    <a:lnTo>
                      <a:pt x="294" y="2491"/>
                    </a:lnTo>
                    <a:lnTo>
                      <a:pt x="391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6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6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" name="Google Shape;336;p37"/>
              <p:cNvSpPr/>
              <p:nvPr/>
            </p:nvSpPr>
            <p:spPr>
              <a:xfrm>
                <a:off x="584925" y="261325"/>
                <a:ext cx="378575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2" extrusionOk="0">
                    <a:moveTo>
                      <a:pt x="2540" y="171"/>
                    </a:moveTo>
                    <a:lnTo>
                      <a:pt x="2711" y="195"/>
                    </a:lnTo>
                    <a:lnTo>
                      <a:pt x="2882" y="244"/>
                    </a:lnTo>
                    <a:lnTo>
                      <a:pt x="3053" y="318"/>
                    </a:lnTo>
                    <a:lnTo>
                      <a:pt x="3175" y="440"/>
                    </a:lnTo>
                    <a:lnTo>
                      <a:pt x="3297" y="562"/>
                    </a:lnTo>
                    <a:lnTo>
                      <a:pt x="3370" y="733"/>
                    </a:lnTo>
                    <a:lnTo>
                      <a:pt x="3419" y="904"/>
                    </a:lnTo>
                    <a:lnTo>
                      <a:pt x="3444" y="1075"/>
                    </a:lnTo>
                    <a:lnTo>
                      <a:pt x="3419" y="1246"/>
                    </a:lnTo>
                    <a:lnTo>
                      <a:pt x="3370" y="1417"/>
                    </a:lnTo>
                    <a:lnTo>
                      <a:pt x="3297" y="1588"/>
                    </a:lnTo>
                    <a:lnTo>
                      <a:pt x="3175" y="1710"/>
                    </a:lnTo>
                    <a:lnTo>
                      <a:pt x="3053" y="1832"/>
                    </a:lnTo>
                    <a:lnTo>
                      <a:pt x="2882" y="1905"/>
                    </a:lnTo>
                    <a:lnTo>
                      <a:pt x="2711" y="1954"/>
                    </a:lnTo>
                    <a:lnTo>
                      <a:pt x="2540" y="1978"/>
                    </a:lnTo>
                    <a:lnTo>
                      <a:pt x="2369" y="1954"/>
                    </a:lnTo>
                    <a:lnTo>
                      <a:pt x="2198" y="1905"/>
                    </a:lnTo>
                    <a:lnTo>
                      <a:pt x="2027" y="1832"/>
                    </a:lnTo>
                    <a:lnTo>
                      <a:pt x="1905" y="1710"/>
                    </a:lnTo>
                    <a:lnTo>
                      <a:pt x="1783" y="1588"/>
                    </a:lnTo>
                    <a:lnTo>
                      <a:pt x="1710" y="1417"/>
                    </a:lnTo>
                    <a:lnTo>
                      <a:pt x="1661" y="1246"/>
                    </a:lnTo>
                    <a:lnTo>
                      <a:pt x="1636" y="1075"/>
                    </a:lnTo>
                    <a:lnTo>
                      <a:pt x="1661" y="904"/>
                    </a:lnTo>
                    <a:lnTo>
                      <a:pt x="1710" y="733"/>
                    </a:lnTo>
                    <a:lnTo>
                      <a:pt x="1783" y="562"/>
                    </a:lnTo>
                    <a:lnTo>
                      <a:pt x="1905" y="440"/>
                    </a:lnTo>
                    <a:lnTo>
                      <a:pt x="2027" y="318"/>
                    </a:lnTo>
                    <a:lnTo>
                      <a:pt x="2198" y="244"/>
                    </a:lnTo>
                    <a:lnTo>
                      <a:pt x="2369" y="195"/>
                    </a:lnTo>
                    <a:lnTo>
                      <a:pt x="2540" y="171"/>
                    </a:lnTo>
                    <a:close/>
                    <a:moveTo>
                      <a:pt x="5862" y="171"/>
                    </a:moveTo>
                    <a:lnTo>
                      <a:pt x="6033" y="195"/>
                    </a:lnTo>
                    <a:lnTo>
                      <a:pt x="6204" y="244"/>
                    </a:lnTo>
                    <a:lnTo>
                      <a:pt x="6374" y="318"/>
                    </a:lnTo>
                    <a:lnTo>
                      <a:pt x="6497" y="440"/>
                    </a:lnTo>
                    <a:lnTo>
                      <a:pt x="6619" y="562"/>
                    </a:lnTo>
                    <a:lnTo>
                      <a:pt x="6692" y="733"/>
                    </a:lnTo>
                    <a:lnTo>
                      <a:pt x="6741" y="904"/>
                    </a:lnTo>
                    <a:lnTo>
                      <a:pt x="6765" y="1075"/>
                    </a:lnTo>
                    <a:lnTo>
                      <a:pt x="6741" y="1246"/>
                    </a:lnTo>
                    <a:lnTo>
                      <a:pt x="6692" y="1417"/>
                    </a:lnTo>
                    <a:lnTo>
                      <a:pt x="6619" y="1588"/>
                    </a:lnTo>
                    <a:lnTo>
                      <a:pt x="6497" y="1710"/>
                    </a:lnTo>
                    <a:lnTo>
                      <a:pt x="6374" y="1832"/>
                    </a:lnTo>
                    <a:lnTo>
                      <a:pt x="6204" y="1905"/>
                    </a:lnTo>
                    <a:lnTo>
                      <a:pt x="6033" y="1954"/>
                    </a:lnTo>
                    <a:lnTo>
                      <a:pt x="5862" y="1978"/>
                    </a:lnTo>
                    <a:lnTo>
                      <a:pt x="5691" y="1954"/>
                    </a:lnTo>
                    <a:lnTo>
                      <a:pt x="5520" y="1905"/>
                    </a:lnTo>
                    <a:lnTo>
                      <a:pt x="5349" y="1832"/>
                    </a:lnTo>
                    <a:lnTo>
                      <a:pt x="5227" y="1710"/>
                    </a:lnTo>
                    <a:lnTo>
                      <a:pt x="5104" y="1588"/>
                    </a:lnTo>
                    <a:lnTo>
                      <a:pt x="5031" y="1417"/>
                    </a:lnTo>
                    <a:lnTo>
                      <a:pt x="4982" y="1246"/>
                    </a:lnTo>
                    <a:lnTo>
                      <a:pt x="4958" y="1075"/>
                    </a:lnTo>
                    <a:lnTo>
                      <a:pt x="4982" y="904"/>
                    </a:lnTo>
                    <a:lnTo>
                      <a:pt x="5031" y="733"/>
                    </a:lnTo>
                    <a:lnTo>
                      <a:pt x="5104" y="562"/>
                    </a:lnTo>
                    <a:lnTo>
                      <a:pt x="5227" y="440"/>
                    </a:lnTo>
                    <a:lnTo>
                      <a:pt x="5349" y="318"/>
                    </a:lnTo>
                    <a:lnTo>
                      <a:pt x="5520" y="244"/>
                    </a:lnTo>
                    <a:lnTo>
                      <a:pt x="5691" y="195"/>
                    </a:lnTo>
                    <a:lnTo>
                      <a:pt x="5862" y="171"/>
                    </a:lnTo>
                    <a:close/>
                    <a:moveTo>
                      <a:pt x="9183" y="171"/>
                    </a:moveTo>
                    <a:lnTo>
                      <a:pt x="9354" y="195"/>
                    </a:lnTo>
                    <a:lnTo>
                      <a:pt x="9525" y="244"/>
                    </a:lnTo>
                    <a:lnTo>
                      <a:pt x="9696" y="318"/>
                    </a:lnTo>
                    <a:lnTo>
                      <a:pt x="9818" y="440"/>
                    </a:lnTo>
                    <a:lnTo>
                      <a:pt x="9940" y="562"/>
                    </a:lnTo>
                    <a:lnTo>
                      <a:pt x="10014" y="733"/>
                    </a:lnTo>
                    <a:lnTo>
                      <a:pt x="10062" y="904"/>
                    </a:lnTo>
                    <a:lnTo>
                      <a:pt x="10087" y="1075"/>
                    </a:lnTo>
                    <a:lnTo>
                      <a:pt x="10062" y="1246"/>
                    </a:lnTo>
                    <a:lnTo>
                      <a:pt x="10014" y="1417"/>
                    </a:lnTo>
                    <a:lnTo>
                      <a:pt x="9940" y="1588"/>
                    </a:lnTo>
                    <a:lnTo>
                      <a:pt x="9818" y="1710"/>
                    </a:lnTo>
                    <a:lnTo>
                      <a:pt x="9696" y="1832"/>
                    </a:lnTo>
                    <a:lnTo>
                      <a:pt x="9525" y="1905"/>
                    </a:lnTo>
                    <a:lnTo>
                      <a:pt x="9354" y="1954"/>
                    </a:lnTo>
                    <a:lnTo>
                      <a:pt x="9183" y="1978"/>
                    </a:lnTo>
                    <a:lnTo>
                      <a:pt x="9012" y="1954"/>
                    </a:lnTo>
                    <a:lnTo>
                      <a:pt x="8841" y="1905"/>
                    </a:lnTo>
                    <a:lnTo>
                      <a:pt x="8670" y="1832"/>
                    </a:lnTo>
                    <a:lnTo>
                      <a:pt x="8548" y="1710"/>
                    </a:lnTo>
                    <a:lnTo>
                      <a:pt x="8426" y="1588"/>
                    </a:lnTo>
                    <a:lnTo>
                      <a:pt x="8353" y="1417"/>
                    </a:lnTo>
                    <a:lnTo>
                      <a:pt x="8304" y="1246"/>
                    </a:lnTo>
                    <a:lnTo>
                      <a:pt x="8279" y="1075"/>
                    </a:lnTo>
                    <a:lnTo>
                      <a:pt x="8304" y="904"/>
                    </a:lnTo>
                    <a:lnTo>
                      <a:pt x="8353" y="733"/>
                    </a:lnTo>
                    <a:lnTo>
                      <a:pt x="8426" y="562"/>
                    </a:lnTo>
                    <a:lnTo>
                      <a:pt x="8548" y="440"/>
                    </a:lnTo>
                    <a:lnTo>
                      <a:pt x="8670" y="318"/>
                    </a:lnTo>
                    <a:lnTo>
                      <a:pt x="8841" y="244"/>
                    </a:lnTo>
                    <a:lnTo>
                      <a:pt x="9012" y="195"/>
                    </a:lnTo>
                    <a:lnTo>
                      <a:pt x="9183" y="171"/>
                    </a:lnTo>
                    <a:close/>
                    <a:moveTo>
                      <a:pt x="12505" y="171"/>
                    </a:moveTo>
                    <a:lnTo>
                      <a:pt x="12676" y="195"/>
                    </a:lnTo>
                    <a:lnTo>
                      <a:pt x="12847" y="244"/>
                    </a:lnTo>
                    <a:lnTo>
                      <a:pt x="13018" y="318"/>
                    </a:lnTo>
                    <a:lnTo>
                      <a:pt x="13140" y="440"/>
                    </a:lnTo>
                    <a:lnTo>
                      <a:pt x="13262" y="562"/>
                    </a:lnTo>
                    <a:lnTo>
                      <a:pt x="13335" y="733"/>
                    </a:lnTo>
                    <a:lnTo>
                      <a:pt x="13384" y="904"/>
                    </a:lnTo>
                    <a:lnTo>
                      <a:pt x="13408" y="1075"/>
                    </a:lnTo>
                    <a:lnTo>
                      <a:pt x="13384" y="1246"/>
                    </a:lnTo>
                    <a:lnTo>
                      <a:pt x="13335" y="1417"/>
                    </a:lnTo>
                    <a:lnTo>
                      <a:pt x="13262" y="1588"/>
                    </a:lnTo>
                    <a:lnTo>
                      <a:pt x="13140" y="1710"/>
                    </a:lnTo>
                    <a:lnTo>
                      <a:pt x="13018" y="1832"/>
                    </a:lnTo>
                    <a:lnTo>
                      <a:pt x="12847" y="1905"/>
                    </a:lnTo>
                    <a:lnTo>
                      <a:pt x="12676" y="1954"/>
                    </a:lnTo>
                    <a:lnTo>
                      <a:pt x="12505" y="1978"/>
                    </a:lnTo>
                    <a:lnTo>
                      <a:pt x="12334" y="1954"/>
                    </a:lnTo>
                    <a:lnTo>
                      <a:pt x="12163" y="1905"/>
                    </a:lnTo>
                    <a:lnTo>
                      <a:pt x="11992" y="1832"/>
                    </a:lnTo>
                    <a:lnTo>
                      <a:pt x="11870" y="1710"/>
                    </a:lnTo>
                    <a:lnTo>
                      <a:pt x="11748" y="1588"/>
                    </a:lnTo>
                    <a:lnTo>
                      <a:pt x="11674" y="1417"/>
                    </a:lnTo>
                    <a:lnTo>
                      <a:pt x="11625" y="1246"/>
                    </a:lnTo>
                    <a:lnTo>
                      <a:pt x="11601" y="1075"/>
                    </a:lnTo>
                    <a:lnTo>
                      <a:pt x="11625" y="904"/>
                    </a:lnTo>
                    <a:lnTo>
                      <a:pt x="11674" y="733"/>
                    </a:lnTo>
                    <a:lnTo>
                      <a:pt x="11748" y="562"/>
                    </a:lnTo>
                    <a:lnTo>
                      <a:pt x="11870" y="440"/>
                    </a:lnTo>
                    <a:lnTo>
                      <a:pt x="11992" y="318"/>
                    </a:lnTo>
                    <a:lnTo>
                      <a:pt x="12163" y="244"/>
                    </a:lnTo>
                    <a:lnTo>
                      <a:pt x="12334" y="195"/>
                    </a:lnTo>
                    <a:lnTo>
                      <a:pt x="12505" y="171"/>
                    </a:lnTo>
                    <a:close/>
                    <a:moveTo>
                      <a:pt x="13091" y="5520"/>
                    </a:moveTo>
                    <a:lnTo>
                      <a:pt x="13189" y="5544"/>
                    </a:lnTo>
                    <a:lnTo>
                      <a:pt x="13262" y="5593"/>
                    </a:lnTo>
                    <a:lnTo>
                      <a:pt x="13311" y="5666"/>
                    </a:lnTo>
                    <a:lnTo>
                      <a:pt x="13335" y="5764"/>
                    </a:lnTo>
                    <a:lnTo>
                      <a:pt x="13311" y="5862"/>
                    </a:lnTo>
                    <a:lnTo>
                      <a:pt x="13262" y="5935"/>
                    </a:lnTo>
                    <a:lnTo>
                      <a:pt x="13189" y="5984"/>
                    </a:lnTo>
                    <a:lnTo>
                      <a:pt x="13091" y="6008"/>
                    </a:lnTo>
                    <a:lnTo>
                      <a:pt x="1954" y="6008"/>
                    </a:lnTo>
                    <a:lnTo>
                      <a:pt x="1856" y="5984"/>
                    </a:lnTo>
                    <a:lnTo>
                      <a:pt x="1783" y="5935"/>
                    </a:lnTo>
                    <a:lnTo>
                      <a:pt x="1734" y="5862"/>
                    </a:lnTo>
                    <a:lnTo>
                      <a:pt x="1710" y="5764"/>
                    </a:lnTo>
                    <a:lnTo>
                      <a:pt x="1734" y="5666"/>
                    </a:lnTo>
                    <a:lnTo>
                      <a:pt x="1783" y="5593"/>
                    </a:lnTo>
                    <a:lnTo>
                      <a:pt x="1856" y="5544"/>
                    </a:lnTo>
                    <a:lnTo>
                      <a:pt x="1954" y="5520"/>
                    </a:lnTo>
                    <a:close/>
                    <a:moveTo>
                      <a:pt x="13189" y="7840"/>
                    </a:moveTo>
                    <a:lnTo>
                      <a:pt x="13262" y="7913"/>
                    </a:lnTo>
                    <a:lnTo>
                      <a:pt x="13311" y="7986"/>
                    </a:lnTo>
                    <a:lnTo>
                      <a:pt x="13335" y="8084"/>
                    </a:lnTo>
                    <a:lnTo>
                      <a:pt x="13311" y="8182"/>
                    </a:lnTo>
                    <a:lnTo>
                      <a:pt x="13262" y="8255"/>
                    </a:lnTo>
                    <a:lnTo>
                      <a:pt x="13189" y="8304"/>
                    </a:lnTo>
                    <a:lnTo>
                      <a:pt x="13091" y="8328"/>
                    </a:lnTo>
                    <a:lnTo>
                      <a:pt x="1954" y="8328"/>
                    </a:lnTo>
                    <a:lnTo>
                      <a:pt x="1856" y="8304"/>
                    </a:lnTo>
                    <a:lnTo>
                      <a:pt x="1783" y="8255"/>
                    </a:lnTo>
                    <a:lnTo>
                      <a:pt x="1734" y="8182"/>
                    </a:lnTo>
                    <a:lnTo>
                      <a:pt x="1710" y="8084"/>
                    </a:lnTo>
                    <a:lnTo>
                      <a:pt x="1734" y="7986"/>
                    </a:lnTo>
                    <a:lnTo>
                      <a:pt x="1783" y="7913"/>
                    </a:lnTo>
                    <a:lnTo>
                      <a:pt x="1856" y="7840"/>
                    </a:lnTo>
                    <a:close/>
                    <a:moveTo>
                      <a:pt x="13091" y="10136"/>
                    </a:moveTo>
                    <a:lnTo>
                      <a:pt x="13189" y="10160"/>
                    </a:lnTo>
                    <a:lnTo>
                      <a:pt x="13262" y="10209"/>
                    </a:lnTo>
                    <a:lnTo>
                      <a:pt x="13311" y="10282"/>
                    </a:lnTo>
                    <a:lnTo>
                      <a:pt x="13335" y="10380"/>
                    </a:lnTo>
                    <a:lnTo>
                      <a:pt x="13311" y="10478"/>
                    </a:lnTo>
                    <a:lnTo>
                      <a:pt x="13262" y="10551"/>
                    </a:lnTo>
                    <a:lnTo>
                      <a:pt x="13189" y="10600"/>
                    </a:lnTo>
                    <a:lnTo>
                      <a:pt x="13091" y="10624"/>
                    </a:lnTo>
                    <a:lnTo>
                      <a:pt x="1954" y="10624"/>
                    </a:lnTo>
                    <a:lnTo>
                      <a:pt x="1856" y="10600"/>
                    </a:lnTo>
                    <a:lnTo>
                      <a:pt x="1783" y="10551"/>
                    </a:lnTo>
                    <a:lnTo>
                      <a:pt x="1734" y="10478"/>
                    </a:lnTo>
                    <a:lnTo>
                      <a:pt x="1710" y="10380"/>
                    </a:lnTo>
                    <a:lnTo>
                      <a:pt x="1734" y="10282"/>
                    </a:lnTo>
                    <a:lnTo>
                      <a:pt x="1783" y="10209"/>
                    </a:lnTo>
                    <a:lnTo>
                      <a:pt x="1856" y="10160"/>
                    </a:lnTo>
                    <a:lnTo>
                      <a:pt x="1954" y="10136"/>
                    </a:lnTo>
                    <a:close/>
                    <a:moveTo>
                      <a:pt x="8206" y="12456"/>
                    </a:moveTo>
                    <a:lnTo>
                      <a:pt x="8304" y="12480"/>
                    </a:lnTo>
                    <a:lnTo>
                      <a:pt x="8377" y="12529"/>
                    </a:lnTo>
                    <a:lnTo>
                      <a:pt x="8426" y="12602"/>
                    </a:lnTo>
                    <a:lnTo>
                      <a:pt x="8450" y="12700"/>
                    </a:lnTo>
                    <a:lnTo>
                      <a:pt x="8426" y="12798"/>
                    </a:lnTo>
                    <a:lnTo>
                      <a:pt x="8377" y="12871"/>
                    </a:lnTo>
                    <a:lnTo>
                      <a:pt x="8304" y="12920"/>
                    </a:lnTo>
                    <a:lnTo>
                      <a:pt x="8206" y="12944"/>
                    </a:lnTo>
                    <a:lnTo>
                      <a:pt x="1954" y="12944"/>
                    </a:lnTo>
                    <a:lnTo>
                      <a:pt x="1856" y="12920"/>
                    </a:lnTo>
                    <a:lnTo>
                      <a:pt x="1783" y="12871"/>
                    </a:lnTo>
                    <a:lnTo>
                      <a:pt x="1734" y="12798"/>
                    </a:lnTo>
                    <a:lnTo>
                      <a:pt x="1710" y="12700"/>
                    </a:lnTo>
                    <a:lnTo>
                      <a:pt x="1734" y="12602"/>
                    </a:lnTo>
                    <a:lnTo>
                      <a:pt x="1783" y="12529"/>
                    </a:lnTo>
                    <a:lnTo>
                      <a:pt x="1856" y="12480"/>
                    </a:lnTo>
                    <a:lnTo>
                      <a:pt x="1954" y="12456"/>
                    </a:lnTo>
                    <a:close/>
                    <a:moveTo>
                      <a:pt x="782" y="0"/>
                    </a:moveTo>
                    <a:lnTo>
                      <a:pt x="635" y="25"/>
                    </a:lnTo>
                    <a:lnTo>
                      <a:pt x="489" y="73"/>
                    </a:lnTo>
                    <a:lnTo>
                      <a:pt x="342" y="122"/>
                    </a:lnTo>
                    <a:lnTo>
                      <a:pt x="220" y="220"/>
                    </a:lnTo>
                    <a:lnTo>
                      <a:pt x="122" y="342"/>
                    </a:lnTo>
                    <a:lnTo>
                      <a:pt x="73" y="489"/>
                    </a:lnTo>
                    <a:lnTo>
                      <a:pt x="24" y="635"/>
                    </a:lnTo>
                    <a:lnTo>
                      <a:pt x="0" y="782"/>
                    </a:lnTo>
                    <a:lnTo>
                      <a:pt x="0" y="17780"/>
                    </a:lnTo>
                    <a:lnTo>
                      <a:pt x="24" y="17927"/>
                    </a:lnTo>
                    <a:lnTo>
                      <a:pt x="73" y="18073"/>
                    </a:lnTo>
                    <a:lnTo>
                      <a:pt x="122" y="18220"/>
                    </a:lnTo>
                    <a:lnTo>
                      <a:pt x="220" y="18342"/>
                    </a:lnTo>
                    <a:lnTo>
                      <a:pt x="342" y="18440"/>
                    </a:lnTo>
                    <a:lnTo>
                      <a:pt x="489" y="18488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7" y="18537"/>
                    </a:lnTo>
                    <a:lnTo>
                      <a:pt x="14654" y="18488"/>
                    </a:lnTo>
                    <a:lnTo>
                      <a:pt x="14800" y="18440"/>
                    </a:lnTo>
                    <a:lnTo>
                      <a:pt x="14923" y="18342"/>
                    </a:lnTo>
                    <a:lnTo>
                      <a:pt x="15020" y="18220"/>
                    </a:lnTo>
                    <a:lnTo>
                      <a:pt x="15069" y="18073"/>
                    </a:lnTo>
                    <a:lnTo>
                      <a:pt x="15118" y="17927"/>
                    </a:lnTo>
                    <a:lnTo>
                      <a:pt x="15142" y="17780"/>
                    </a:lnTo>
                    <a:lnTo>
                      <a:pt x="15142" y="782"/>
                    </a:lnTo>
                    <a:lnTo>
                      <a:pt x="15118" y="635"/>
                    </a:lnTo>
                    <a:lnTo>
                      <a:pt x="15069" y="489"/>
                    </a:lnTo>
                    <a:lnTo>
                      <a:pt x="15020" y="342"/>
                    </a:lnTo>
                    <a:lnTo>
                      <a:pt x="14923" y="220"/>
                    </a:lnTo>
                    <a:lnTo>
                      <a:pt x="14800" y="122"/>
                    </a:lnTo>
                    <a:lnTo>
                      <a:pt x="14654" y="73"/>
                    </a:lnTo>
                    <a:lnTo>
                      <a:pt x="14507" y="25"/>
                    </a:lnTo>
                    <a:lnTo>
                      <a:pt x="1436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21" name="Google Shape;379;p37"/>
            <p:cNvGrpSpPr/>
            <p:nvPr/>
          </p:nvGrpSpPr>
          <p:grpSpPr>
            <a:xfrm>
              <a:off x="3260808" y="2129352"/>
              <a:ext cx="307248" cy="371871"/>
              <a:chOff x="584925" y="922573"/>
              <a:chExt cx="415201" cy="502527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2" name="Google Shape;380;p37"/>
              <p:cNvSpPr/>
              <p:nvPr/>
            </p:nvSpPr>
            <p:spPr>
              <a:xfrm>
                <a:off x="584925" y="961025"/>
                <a:ext cx="378575" cy="464075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3" extrusionOk="0">
                    <a:moveTo>
                      <a:pt x="782" y="1"/>
                    </a:moveTo>
                    <a:lnTo>
                      <a:pt x="635" y="25"/>
                    </a:lnTo>
                    <a:lnTo>
                      <a:pt x="489" y="50"/>
                    </a:lnTo>
                    <a:lnTo>
                      <a:pt x="342" y="123"/>
                    </a:lnTo>
                    <a:lnTo>
                      <a:pt x="220" y="196"/>
                    </a:lnTo>
                    <a:lnTo>
                      <a:pt x="122" y="294"/>
                    </a:lnTo>
                    <a:lnTo>
                      <a:pt x="73" y="416"/>
                    </a:lnTo>
                    <a:lnTo>
                      <a:pt x="24" y="563"/>
                    </a:lnTo>
                    <a:lnTo>
                      <a:pt x="0" y="709"/>
                    </a:lnTo>
                    <a:lnTo>
                      <a:pt x="0" y="17708"/>
                    </a:lnTo>
                    <a:lnTo>
                      <a:pt x="24" y="17879"/>
                    </a:lnTo>
                    <a:lnTo>
                      <a:pt x="73" y="18025"/>
                    </a:lnTo>
                    <a:lnTo>
                      <a:pt x="122" y="18172"/>
                    </a:lnTo>
                    <a:lnTo>
                      <a:pt x="220" y="18294"/>
                    </a:lnTo>
                    <a:lnTo>
                      <a:pt x="342" y="18416"/>
                    </a:lnTo>
                    <a:lnTo>
                      <a:pt x="489" y="18489"/>
                    </a:lnTo>
                    <a:lnTo>
                      <a:pt x="635" y="18538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7" y="18538"/>
                    </a:lnTo>
                    <a:lnTo>
                      <a:pt x="14654" y="18489"/>
                    </a:lnTo>
                    <a:lnTo>
                      <a:pt x="14800" y="18416"/>
                    </a:lnTo>
                    <a:lnTo>
                      <a:pt x="14923" y="18294"/>
                    </a:lnTo>
                    <a:lnTo>
                      <a:pt x="15020" y="18172"/>
                    </a:lnTo>
                    <a:lnTo>
                      <a:pt x="15069" y="18025"/>
                    </a:lnTo>
                    <a:lnTo>
                      <a:pt x="15118" y="17879"/>
                    </a:lnTo>
                    <a:lnTo>
                      <a:pt x="15142" y="17708"/>
                    </a:lnTo>
                    <a:lnTo>
                      <a:pt x="15142" y="17586"/>
                    </a:lnTo>
                    <a:lnTo>
                      <a:pt x="1759" y="17586"/>
                    </a:lnTo>
                    <a:lnTo>
                      <a:pt x="1612" y="17561"/>
                    </a:lnTo>
                    <a:lnTo>
                      <a:pt x="1465" y="17512"/>
                    </a:lnTo>
                    <a:lnTo>
                      <a:pt x="1319" y="17439"/>
                    </a:lnTo>
                    <a:lnTo>
                      <a:pt x="1197" y="17317"/>
                    </a:lnTo>
                    <a:lnTo>
                      <a:pt x="1099" y="17195"/>
                    </a:lnTo>
                    <a:lnTo>
                      <a:pt x="1050" y="17048"/>
                    </a:lnTo>
                    <a:lnTo>
                      <a:pt x="1001" y="16902"/>
                    </a:lnTo>
                    <a:lnTo>
                      <a:pt x="977" y="16731"/>
                    </a:lnTo>
                    <a:lnTo>
                      <a:pt x="97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381;p37"/>
              <p:cNvSpPr/>
              <p:nvPr/>
            </p:nvSpPr>
            <p:spPr>
              <a:xfrm>
                <a:off x="621550" y="922573"/>
                <a:ext cx="378576" cy="464049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2" extrusionOk="0">
                    <a:moveTo>
                      <a:pt x="13140" y="6472"/>
                    </a:moveTo>
                    <a:lnTo>
                      <a:pt x="13238" y="6497"/>
                    </a:lnTo>
                    <a:lnTo>
                      <a:pt x="13311" y="6546"/>
                    </a:lnTo>
                    <a:lnTo>
                      <a:pt x="13360" y="6619"/>
                    </a:lnTo>
                    <a:lnTo>
                      <a:pt x="13384" y="6717"/>
                    </a:lnTo>
                    <a:lnTo>
                      <a:pt x="13360" y="6814"/>
                    </a:lnTo>
                    <a:lnTo>
                      <a:pt x="13311" y="6888"/>
                    </a:lnTo>
                    <a:lnTo>
                      <a:pt x="13238" y="6936"/>
                    </a:lnTo>
                    <a:lnTo>
                      <a:pt x="13140" y="6961"/>
                    </a:lnTo>
                    <a:lnTo>
                      <a:pt x="2003" y="6961"/>
                    </a:lnTo>
                    <a:lnTo>
                      <a:pt x="1905" y="6936"/>
                    </a:lnTo>
                    <a:lnTo>
                      <a:pt x="1832" y="6888"/>
                    </a:lnTo>
                    <a:lnTo>
                      <a:pt x="1783" y="6814"/>
                    </a:lnTo>
                    <a:lnTo>
                      <a:pt x="1759" y="6717"/>
                    </a:lnTo>
                    <a:lnTo>
                      <a:pt x="1783" y="6619"/>
                    </a:lnTo>
                    <a:lnTo>
                      <a:pt x="1832" y="6546"/>
                    </a:lnTo>
                    <a:lnTo>
                      <a:pt x="1905" y="6497"/>
                    </a:lnTo>
                    <a:lnTo>
                      <a:pt x="2003" y="6472"/>
                    </a:lnTo>
                    <a:close/>
                    <a:moveTo>
                      <a:pt x="13238" y="8793"/>
                    </a:moveTo>
                    <a:lnTo>
                      <a:pt x="13311" y="8866"/>
                    </a:lnTo>
                    <a:lnTo>
                      <a:pt x="13360" y="8939"/>
                    </a:lnTo>
                    <a:lnTo>
                      <a:pt x="13384" y="9037"/>
                    </a:lnTo>
                    <a:lnTo>
                      <a:pt x="13360" y="9135"/>
                    </a:lnTo>
                    <a:lnTo>
                      <a:pt x="13311" y="9208"/>
                    </a:lnTo>
                    <a:lnTo>
                      <a:pt x="13238" y="9257"/>
                    </a:lnTo>
                    <a:lnTo>
                      <a:pt x="13140" y="9281"/>
                    </a:lnTo>
                    <a:lnTo>
                      <a:pt x="2003" y="9281"/>
                    </a:lnTo>
                    <a:lnTo>
                      <a:pt x="1905" y="9257"/>
                    </a:lnTo>
                    <a:lnTo>
                      <a:pt x="1832" y="9208"/>
                    </a:lnTo>
                    <a:lnTo>
                      <a:pt x="1783" y="9135"/>
                    </a:lnTo>
                    <a:lnTo>
                      <a:pt x="1759" y="9037"/>
                    </a:lnTo>
                    <a:lnTo>
                      <a:pt x="1783" y="8939"/>
                    </a:lnTo>
                    <a:lnTo>
                      <a:pt x="1832" y="8866"/>
                    </a:lnTo>
                    <a:lnTo>
                      <a:pt x="1905" y="8793"/>
                    </a:lnTo>
                    <a:close/>
                    <a:moveTo>
                      <a:pt x="13140" y="11088"/>
                    </a:moveTo>
                    <a:lnTo>
                      <a:pt x="13238" y="11113"/>
                    </a:lnTo>
                    <a:lnTo>
                      <a:pt x="13311" y="11162"/>
                    </a:lnTo>
                    <a:lnTo>
                      <a:pt x="13360" y="11235"/>
                    </a:lnTo>
                    <a:lnTo>
                      <a:pt x="13384" y="11333"/>
                    </a:lnTo>
                    <a:lnTo>
                      <a:pt x="13360" y="11430"/>
                    </a:lnTo>
                    <a:lnTo>
                      <a:pt x="13311" y="11504"/>
                    </a:lnTo>
                    <a:lnTo>
                      <a:pt x="13238" y="11552"/>
                    </a:lnTo>
                    <a:lnTo>
                      <a:pt x="13140" y="11577"/>
                    </a:lnTo>
                    <a:lnTo>
                      <a:pt x="2003" y="11577"/>
                    </a:lnTo>
                    <a:lnTo>
                      <a:pt x="1905" y="11552"/>
                    </a:lnTo>
                    <a:lnTo>
                      <a:pt x="1832" y="11504"/>
                    </a:lnTo>
                    <a:lnTo>
                      <a:pt x="1783" y="11430"/>
                    </a:lnTo>
                    <a:lnTo>
                      <a:pt x="1759" y="11333"/>
                    </a:lnTo>
                    <a:lnTo>
                      <a:pt x="1783" y="11235"/>
                    </a:lnTo>
                    <a:lnTo>
                      <a:pt x="1832" y="11162"/>
                    </a:lnTo>
                    <a:lnTo>
                      <a:pt x="1905" y="11113"/>
                    </a:lnTo>
                    <a:lnTo>
                      <a:pt x="2003" y="11088"/>
                    </a:lnTo>
                    <a:close/>
                    <a:moveTo>
                      <a:pt x="8255" y="13409"/>
                    </a:moveTo>
                    <a:lnTo>
                      <a:pt x="8353" y="13433"/>
                    </a:lnTo>
                    <a:lnTo>
                      <a:pt x="8426" y="13482"/>
                    </a:lnTo>
                    <a:lnTo>
                      <a:pt x="8475" y="13555"/>
                    </a:lnTo>
                    <a:lnTo>
                      <a:pt x="8500" y="13653"/>
                    </a:lnTo>
                    <a:lnTo>
                      <a:pt x="8475" y="13750"/>
                    </a:lnTo>
                    <a:lnTo>
                      <a:pt x="8426" y="13824"/>
                    </a:lnTo>
                    <a:lnTo>
                      <a:pt x="8353" y="13873"/>
                    </a:lnTo>
                    <a:lnTo>
                      <a:pt x="8255" y="13897"/>
                    </a:lnTo>
                    <a:lnTo>
                      <a:pt x="2003" y="13897"/>
                    </a:lnTo>
                    <a:lnTo>
                      <a:pt x="1905" y="13873"/>
                    </a:lnTo>
                    <a:lnTo>
                      <a:pt x="1832" y="13824"/>
                    </a:lnTo>
                    <a:lnTo>
                      <a:pt x="1783" y="13750"/>
                    </a:lnTo>
                    <a:lnTo>
                      <a:pt x="1759" y="13653"/>
                    </a:lnTo>
                    <a:lnTo>
                      <a:pt x="1783" y="13555"/>
                    </a:lnTo>
                    <a:lnTo>
                      <a:pt x="1832" y="13482"/>
                    </a:lnTo>
                    <a:lnTo>
                      <a:pt x="1905" y="13433"/>
                    </a:lnTo>
                    <a:lnTo>
                      <a:pt x="2003" y="13409"/>
                    </a:lnTo>
                    <a:close/>
                    <a:moveTo>
                      <a:pt x="635" y="0"/>
                    </a:moveTo>
                    <a:lnTo>
                      <a:pt x="489" y="49"/>
                    </a:lnTo>
                    <a:lnTo>
                      <a:pt x="342" y="122"/>
                    </a:lnTo>
                    <a:lnTo>
                      <a:pt x="220" y="220"/>
                    </a:lnTo>
                    <a:lnTo>
                      <a:pt x="123" y="342"/>
                    </a:lnTo>
                    <a:lnTo>
                      <a:pt x="74" y="464"/>
                    </a:lnTo>
                    <a:lnTo>
                      <a:pt x="25" y="611"/>
                    </a:lnTo>
                    <a:lnTo>
                      <a:pt x="0" y="782"/>
                    </a:lnTo>
                    <a:lnTo>
                      <a:pt x="0" y="17780"/>
                    </a:lnTo>
                    <a:lnTo>
                      <a:pt x="25" y="17927"/>
                    </a:lnTo>
                    <a:lnTo>
                      <a:pt x="74" y="18073"/>
                    </a:lnTo>
                    <a:lnTo>
                      <a:pt x="123" y="18195"/>
                    </a:lnTo>
                    <a:lnTo>
                      <a:pt x="220" y="18318"/>
                    </a:lnTo>
                    <a:lnTo>
                      <a:pt x="342" y="18415"/>
                    </a:lnTo>
                    <a:lnTo>
                      <a:pt x="489" y="18489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8" y="18537"/>
                    </a:lnTo>
                    <a:lnTo>
                      <a:pt x="14654" y="18489"/>
                    </a:lnTo>
                    <a:lnTo>
                      <a:pt x="14801" y="18415"/>
                    </a:lnTo>
                    <a:lnTo>
                      <a:pt x="14923" y="18318"/>
                    </a:lnTo>
                    <a:lnTo>
                      <a:pt x="15021" y="18195"/>
                    </a:lnTo>
                    <a:lnTo>
                      <a:pt x="15069" y="18073"/>
                    </a:lnTo>
                    <a:lnTo>
                      <a:pt x="15118" y="17927"/>
                    </a:lnTo>
                    <a:lnTo>
                      <a:pt x="15143" y="17780"/>
                    </a:lnTo>
                    <a:lnTo>
                      <a:pt x="15143" y="3859"/>
                    </a:lnTo>
                    <a:lnTo>
                      <a:pt x="12554" y="3859"/>
                    </a:lnTo>
                    <a:lnTo>
                      <a:pt x="12285" y="3835"/>
                    </a:lnTo>
                    <a:lnTo>
                      <a:pt x="12065" y="3761"/>
                    </a:lnTo>
                    <a:lnTo>
                      <a:pt x="11846" y="3639"/>
                    </a:lnTo>
                    <a:lnTo>
                      <a:pt x="11650" y="3468"/>
                    </a:lnTo>
                    <a:lnTo>
                      <a:pt x="11504" y="3297"/>
                    </a:lnTo>
                    <a:lnTo>
                      <a:pt x="11382" y="3078"/>
                    </a:lnTo>
                    <a:lnTo>
                      <a:pt x="11308" y="2833"/>
                    </a:lnTo>
                    <a:lnTo>
                      <a:pt x="11284" y="2589"/>
                    </a:lnTo>
                    <a:lnTo>
                      <a:pt x="1128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" name="Google Shape;382;p37"/>
              <p:cNvSpPr/>
              <p:nvPr/>
            </p:nvSpPr>
            <p:spPr>
              <a:xfrm>
                <a:off x="915850" y="922575"/>
                <a:ext cx="84275" cy="84275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3371" extrusionOk="0">
                    <a:moveTo>
                      <a:pt x="0" y="0"/>
                    </a:moveTo>
                    <a:lnTo>
                      <a:pt x="0" y="2589"/>
                    </a:lnTo>
                    <a:lnTo>
                      <a:pt x="0" y="2736"/>
                    </a:lnTo>
                    <a:lnTo>
                      <a:pt x="49" y="2882"/>
                    </a:lnTo>
                    <a:lnTo>
                      <a:pt x="122" y="3029"/>
                    </a:lnTo>
                    <a:lnTo>
                      <a:pt x="220" y="3126"/>
                    </a:lnTo>
                    <a:lnTo>
                      <a:pt x="342" y="3224"/>
                    </a:lnTo>
                    <a:lnTo>
                      <a:pt x="464" y="3297"/>
                    </a:lnTo>
                    <a:lnTo>
                      <a:pt x="611" y="3346"/>
                    </a:lnTo>
                    <a:lnTo>
                      <a:pt x="782" y="3371"/>
                    </a:lnTo>
                    <a:lnTo>
                      <a:pt x="3371" y="337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25" name="Google Shape;387;p37"/>
            <p:cNvGrpSpPr/>
            <p:nvPr/>
          </p:nvGrpSpPr>
          <p:grpSpPr>
            <a:xfrm>
              <a:off x="3223122" y="3157332"/>
              <a:ext cx="415142" cy="384634"/>
              <a:chOff x="1926350" y="995225"/>
              <a:chExt cx="428650" cy="35660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26" name="Google Shape;388;p37"/>
              <p:cNvSpPr/>
              <p:nvPr/>
            </p:nvSpPr>
            <p:spPr>
              <a:xfrm>
                <a:off x="1926350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0" y="0"/>
                    </a:moveTo>
                    <a:lnTo>
                      <a:pt x="0" y="489"/>
                    </a:lnTo>
                    <a:lnTo>
                      <a:pt x="25" y="635"/>
                    </a:lnTo>
                    <a:lnTo>
                      <a:pt x="74" y="758"/>
                    </a:lnTo>
                    <a:lnTo>
                      <a:pt x="147" y="855"/>
                    </a:lnTo>
                    <a:lnTo>
                      <a:pt x="245" y="953"/>
                    </a:lnTo>
                    <a:lnTo>
                      <a:pt x="391" y="1026"/>
                    </a:lnTo>
                    <a:lnTo>
                      <a:pt x="562" y="1051"/>
                    </a:lnTo>
                    <a:lnTo>
                      <a:pt x="733" y="1026"/>
                    </a:lnTo>
                    <a:lnTo>
                      <a:pt x="1295" y="855"/>
                    </a:lnTo>
                    <a:lnTo>
                      <a:pt x="1661" y="782"/>
                    </a:lnTo>
                    <a:lnTo>
                      <a:pt x="2076" y="684"/>
                    </a:lnTo>
                    <a:lnTo>
                      <a:pt x="2540" y="611"/>
                    </a:lnTo>
                    <a:lnTo>
                      <a:pt x="3029" y="562"/>
                    </a:lnTo>
                    <a:lnTo>
                      <a:pt x="3591" y="513"/>
                    </a:lnTo>
                    <a:lnTo>
                      <a:pt x="4177" y="489"/>
                    </a:lnTo>
                    <a:lnTo>
                      <a:pt x="4616" y="513"/>
                    </a:lnTo>
                    <a:lnTo>
                      <a:pt x="5032" y="538"/>
                    </a:lnTo>
                    <a:lnTo>
                      <a:pt x="5422" y="611"/>
                    </a:lnTo>
                    <a:lnTo>
                      <a:pt x="5789" y="684"/>
                    </a:lnTo>
                    <a:lnTo>
                      <a:pt x="6131" y="782"/>
                    </a:lnTo>
                    <a:lnTo>
                      <a:pt x="6448" y="880"/>
                    </a:lnTo>
                    <a:lnTo>
                      <a:pt x="6717" y="1002"/>
                    </a:lnTo>
                    <a:lnTo>
                      <a:pt x="6985" y="1124"/>
                    </a:lnTo>
                    <a:lnTo>
                      <a:pt x="7205" y="1246"/>
                    </a:lnTo>
                    <a:lnTo>
                      <a:pt x="7425" y="1393"/>
                    </a:lnTo>
                    <a:lnTo>
                      <a:pt x="7791" y="1661"/>
                    </a:lnTo>
                    <a:lnTo>
                      <a:pt x="8084" y="1930"/>
                    </a:lnTo>
                    <a:lnTo>
                      <a:pt x="8329" y="2150"/>
                    </a:lnTo>
                    <a:lnTo>
                      <a:pt x="8329" y="1661"/>
                    </a:lnTo>
                    <a:lnTo>
                      <a:pt x="8084" y="1441"/>
                    </a:lnTo>
                    <a:lnTo>
                      <a:pt x="7791" y="1173"/>
                    </a:lnTo>
                    <a:lnTo>
                      <a:pt x="7425" y="904"/>
                    </a:lnTo>
                    <a:lnTo>
                      <a:pt x="7205" y="758"/>
                    </a:lnTo>
                    <a:lnTo>
                      <a:pt x="6985" y="635"/>
                    </a:lnTo>
                    <a:lnTo>
                      <a:pt x="6717" y="513"/>
                    </a:lnTo>
                    <a:lnTo>
                      <a:pt x="6448" y="391"/>
                    </a:lnTo>
                    <a:lnTo>
                      <a:pt x="6131" y="294"/>
                    </a:lnTo>
                    <a:lnTo>
                      <a:pt x="5789" y="196"/>
                    </a:lnTo>
                    <a:lnTo>
                      <a:pt x="5422" y="123"/>
                    </a:lnTo>
                    <a:lnTo>
                      <a:pt x="5032" y="49"/>
                    </a:lnTo>
                    <a:lnTo>
                      <a:pt x="4616" y="25"/>
                    </a:lnTo>
                    <a:lnTo>
                      <a:pt x="4177" y="0"/>
                    </a:lnTo>
                    <a:lnTo>
                      <a:pt x="3591" y="25"/>
                    </a:lnTo>
                    <a:lnTo>
                      <a:pt x="3029" y="74"/>
                    </a:lnTo>
                    <a:lnTo>
                      <a:pt x="2540" y="123"/>
                    </a:lnTo>
                    <a:lnTo>
                      <a:pt x="2076" y="196"/>
                    </a:lnTo>
                    <a:lnTo>
                      <a:pt x="1661" y="294"/>
                    </a:lnTo>
                    <a:lnTo>
                      <a:pt x="1295" y="367"/>
                    </a:lnTo>
                    <a:lnTo>
                      <a:pt x="733" y="538"/>
                    </a:lnTo>
                    <a:lnTo>
                      <a:pt x="562" y="562"/>
                    </a:lnTo>
                    <a:lnTo>
                      <a:pt x="391" y="538"/>
                    </a:lnTo>
                    <a:lnTo>
                      <a:pt x="245" y="465"/>
                    </a:lnTo>
                    <a:lnTo>
                      <a:pt x="147" y="367"/>
                    </a:lnTo>
                    <a:lnTo>
                      <a:pt x="74" y="269"/>
                    </a:lnTo>
                    <a:lnTo>
                      <a:pt x="25" y="1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389;p37"/>
              <p:cNvSpPr/>
              <p:nvPr/>
            </p:nvSpPr>
            <p:spPr>
              <a:xfrm>
                <a:off x="2146775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4152" y="0"/>
                    </a:moveTo>
                    <a:lnTo>
                      <a:pt x="3712" y="25"/>
                    </a:lnTo>
                    <a:lnTo>
                      <a:pt x="3297" y="49"/>
                    </a:lnTo>
                    <a:lnTo>
                      <a:pt x="2907" y="123"/>
                    </a:lnTo>
                    <a:lnTo>
                      <a:pt x="2540" y="196"/>
                    </a:lnTo>
                    <a:lnTo>
                      <a:pt x="2198" y="294"/>
                    </a:lnTo>
                    <a:lnTo>
                      <a:pt x="1881" y="391"/>
                    </a:lnTo>
                    <a:lnTo>
                      <a:pt x="1612" y="513"/>
                    </a:lnTo>
                    <a:lnTo>
                      <a:pt x="1343" y="635"/>
                    </a:lnTo>
                    <a:lnTo>
                      <a:pt x="1124" y="758"/>
                    </a:lnTo>
                    <a:lnTo>
                      <a:pt x="904" y="904"/>
                    </a:lnTo>
                    <a:lnTo>
                      <a:pt x="537" y="1173"/>
                    </a:lnTo>
                    <a:lnTo>
                      <a:pt x="244" y="1441"/>
                    </a:lnTo>
                    <a:lnTo>
                      <a:pt x="0" y="1661"/>
                    </a:lnTo>
                    <a:lnTo>
                      <a:pt x="0" y="2150"/>
                    </a:lnTo>
                    <a:lnTo>
                      <a:pt x="244" y="1930"/>
                    </a:lnTo>
                    <a:lnTo>
                      <a:pt x="537" y="1661"/>
                    </a:lnTo>
                    <a:lnTo>
                      <a:pt x="904" y="1393"/>
                    </a:lnTo>
                    <a:lnTo>
                      <a:pt x="1124" y="1246"/>
                    </a:lnTo>
                    <a:lnTo>
                      <a:pt x="1343" y="1124"/>
                    </a:lnTo>
                    <a:lnTo>
                      <a:pt x="1612" y="1002"/>
                    </a:lnTo>
                    <a:lnTo>
                      <a:pt x="1881" y="880"/>
                    </a:lnTo>
                    <a:lnTo>
                      <a:pt x="2198" y="782"/>
                    </a:lnTo>
                    <a:lnTo>
                      <a:pt x="2540" y="684"/>
                    </a:lnTo>
                    <a:lnTo>
                      <a:pt x="2907" y="611"/>
                    </a:lnTo>
                    <a:lnTo>
                      <a:pt x="3297" y="538"/>
                    </a:lnTo>
                    <a:lnTo>
                      <a:pt x="3712" y="513"/>
                    </a:lnTo>
                    <a:lnTo>
                      <a:pt x="4152" y="489"/>
                    </a:lnTo>
                    <a:lnTo>
                      <a:pt x="4738" y="513"/>
                    </a:lnTo>
                    <a:lnTo>
                      <a:pt x="5300" y="562"/>
                    </a:lnTo>
                    <a:lnTo>
                      <a:pt x="5788" y="611"/>
                    </a:lnTo>
                    <a:lnTo>
                      <a:pt x="6252" y="684"/>
                    </a:lnTo>
                    <a:lnTo>
                      <a:pt x="6668" y="782"/>
                    </a:lnTo>
                    <a:lnTo>
                      <a:pt x="7034" y="855"/>
                    </a:lnTo>
                    <a:lnTo>
                      <a:pt x="7596" y="1026"/>
                    </a:lnTo>
                    <a:lnTo>
                      <a:pt x="7767" y="1051"/>
                    </a:lnTo>
                    <a:lnTo>
                      <a:pt x="7938" y="1026"/>
                    </a:lnTo>
                    <a:lnTo>
                      <a:pt x="8084" y="953"/>
                    </a:lnTo>
                    <a:lnTo>
                      <a:pt x="8182" y="855"/>
                    </a:lnTo>
                    <a:lnTo>
                      <a:pt x="8255" y="758"/>
                    </a:lnTo>
                    <a:lnTo>
                      <a:pt x="8304" y="635"/>
                    </a:lnTo>
                    <a:lnTo>
                      <a:pt x="8328" y="489"/>
                    </a:lnTo>
                    <a:lnTo>
                      <a:pt x="8328" y="0"/>
                    </a:lnTo>
                    <a:lnTo>
                      <a:pt x="8304" y="147"/>
                    </a:lnTo>
                    <a:lnTo>
                      <a:pt x="8255" y="269"/>
                    </a:lnTo>
                    <a:lnTo>
                      <a:pt x="8182" y="367"/>
                    </a:lnTo>
                    <a:lnTo>
                      <a:pt x="8084" y="465"/>
                    </a:lnTo>
                    <a:lnTo>
                      <a:pt x="7938" y="538"/>
                    </a:lnTo>
                    <a:lnTo>
                      <a:pt x="7767" y="562"/>
                    </a:lnTo>
                    <a:lnTo>
                      <a:pt x="7596" y="538"/>
                    </a:lnTo>
                    <a:lnTo>
                      <a:pt x="7034" y="367"/>
                    </a:lnTo>
                    <a:lnTo>
                      <a:pt x="6668" y="294"/>
                    </a:lnTo>
                    <a:lnTo>
                      <a:pt x="6252" y="196"/>
                    </a:lnTo>
                    <a:lnTo>
                      <a:pt x="5788" y="123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" name="Google Shape;390;p37"/>
              <p:cNvSpPr/>
              <p:nvPr/>
            </p:nvSpPr>
            <p:spPr>
              <a:xfrm>
                <a:off x="1926350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4177" y="1"/>
                    </a:moveTo>
                    <a:lnTo>
                      <a:pt x="3591" y="25"/>
                    </a:lnTo>
                    <a:lnTo>
                      <a:pt x="3029" y="74"/>
                    </a:lnTo>
                    <a:lnTo>
                      <a:pt x="2467" y="196"/>
                    </a:lnTo>
                    <a:lnTo>
                      <a:pt x="1905" y="343"/>
                    </a:lnTo>
                    <a:lnTo>
                      <a:pt x="1393" y="538"/>
                    </a:lnTo>
                    <a:lnTo>
                      <a:pt x="929" y="758"/>
                    </a:lnTo>
                    <a:lnTo>
                      <a:pt x="513" y="978"/>
                    </a:lnTo>
                    <a:lnTo>
                      <a:pt x="342" y="1124"/>
                    </a:lnTo>
                    <a:lnTo>
                      <a:pt x="196" y="1246"/>
                    </a:lnTo>
                    <a:lnTo>
                      <a:pt x="123" y="1319"/>
                    </a:lnTo>
                    <a:lnTo>
                      <a:pt x="49" y="1442"/>
                    </a:lnTo>
                    <a:lnTo>
                      <a:pt x="25" y="1539"/>
                    </a:lnTo>
                    <a:lnTo>
                      <a:pt x="0" y="1661"/>
                    </a:lnTo>
                    <a:lnTo>
                      <a:pt x="0" y="11626"/>
                    </a:lnTo>
                    <a:lnTo>
                      <a:pt x="25" y="11773"/>
                    </a:lnTo>
                    <a:lnTo>
                      <a:pt x="74" y="11895"/>
                    </a:lnTo>
                    <a:lnTo>
                      <a:pt x="147" y="11992"/>
                    </a:lnTo>
                    <a:lnTo>
                      <a:pt x="245" y="12090"/>
                    </a:lnTo>
                    <a:lnTo>
                      <a:pt x="391" y="12163"/>
                    </a:lnTo>
                    <a:lnTo>
                      <a:pt x="562" y="12188"/>
                    </a:lnTo>
                    <a:lnTo>
                      <a:pt x="733" y="12163"/>
                    </a:lnTo>
                    <a:lnTo>
                      <a:pt x="1295" y="11992"/>
                    </a:lnTo>
                    <a:lnTo>
                      <a:pt x="1661" y="11919"/>
                    </a:lnTo>
                    <a:lnTo>
                      <a:pt x="2076" y="11821"/>
                    </a:lnTo>
                    <a:lnTo>
                      <a:pt x="2540" y="11748"/>
                    </a:lnTo>
                    <a:lnTo>
                      <a:pt x="3029" y="11699"/>
                    </a:lnTo>
                    <a:lnTo>
                      <a:pt x="3591" y="11650"/>
                    </a:lnTo>
                    <a:lnTo>
                      <a:pt x="4177" y="11626"/>
                    </a:lnTo>
                    <a:lnTo>
                      <a:pt x="4616" y="11650"/>
                    </a:lnTo>
                    <a:lnTo>
                      <a:pt x="5032" y="11675"/>
                    </a:lnTo>
                    <a:lnTo>
                      <a:pt x="5422" y="11748"/>
                    </a:lnTo>
                    <a:lnTo>
                      <a:pt x="5789" y="11821"/>
                    </a:lnTo>
                    <a:lnTo>
                      <a:pt x="6131" y="11919"/>
                    </a:lnTo>
                    <a:lnTo>
                      <a:pt x="6448" y="12017"/>
                    </a:lnTo>
                    <a:lnTo>
                      <a:pt x="6717" y="12139"/>
                    </a:lnTo>
                    <a:lnTo>
                      <a:pt x="6985" y="12261"/>
                    </a:lnTo>
                    <a:lnTo>
                      <a:pt x="7205" y="12383"/>
                    </a:lnTo>
                    <a:lnTo>
                      <a:pt x="7425" y="12530"/>
                    </a:lnTo>
                    <a:lnTo>
                      <a:pt x="7791" y="12798"/>
                    </a:lnTo>
                    <a:lnTo>
                      <a:pt x="8084" y="13067"/>
                    </a:lnTo>
                    <a:lnTo>
                      <a:pt x="8329" y="13287"/>
                    </a:lnTo>
                    <a:lnTo>
                      <a:pt x="8329" y="2199"/>
                    </a:lnTo>
                    <a:lnTo>
                      <a:pt x="8329" y="2101"/>
                    </a:lnTo>
                    <a:lnTo>
                      <a:pt x="8280" y="1979"/>
                    </a:lnTo>
                    <a:lnTo>
                      <a:pt x="8231" y="1881"/>
                    </a:lnTo>
                    <a:lnTo>
                      <a:pt x="8158" y="1808"/>
                    </a:lnTo>
                    <a:lnTo>
                      <a:pt x="8036" y="1686"/>
                    </a:lnTo>
                    <a:lnTo>
                      <a:pt x="7767" y="1442"/>
                    </a:lnTo>
                    <a:lnTo>
                      <a:pt x="7449" y="1173"/>
                    </a:lnTo>
                    <a:lnTo>
                      <a:pt x="7083" y="904"/>
                    </a:lnTo>
                    <a:lnTo>
                      <a:pt x="6644" y="611"/>
                    </a:lnTo>
                    <a:lnTo>
                      <a:pt x="6375" y="489"/>
                    </a:lnTo>
                    <a:lnTo>
                      <a:pt x="6131" y="367"/>
                    </a:lnTo>
                    <a:lnTo>
                      <a:pt x="5838" y="269"/>
                    </a:lnTo>
                    <a:lnTo>
                      <a:pt x="5544" y="172"/>
                    </a:lnTo>
                    <a:lnTo>
                      <a:pt x="5227" y="98"/>
                    </a:lnTo>
                    <a:lnTo>
                      <a:pt x="4885" y="49"/>
                    </a:lnTo>
                    <a:lnTo>
                      <a:pt x="454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391;p37"/>
              <p:cNvSpPr/>
              <p:nvPr/>
            </p:nvSpPr>
            <p:spPr>
              <a:xfrm>
                <a:off x="2146775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3786" y="1"/>
                    </a:moveTo>
                    <a:lnTo>
                      <a:pt x="3444" y="49"/>
                    </a:lnTo>
                    <a:lnTo>
                      <a:pt x="3102" y="98"/>
                    </a:lnTo>
                    <a:lnTo>
                      <a:pt x="2784" y="172"/>
                    </a:lnTo>
                    <a:lnTo>
                      <a:pt x="2491" y="269"/>
                    </a:lnTo>
                    <a:lnTo>
                      <a:pt x="2198" y="367"/>
                    </a:lnTo>
                    <a:lnTo>
                      <a:pt x="1954" y="489"/>
                    </a:lnTo>
                    <a:lnTo>
                      <a:pt x="1685" y="611"/>
                    </a:lnTo>
                    <a:lnTo>
                      <a:pt x="1246" y="904"/>
                    </a:lnTo>
                    <a:lnTo>
                      <a:pt x="879" y="1173"/>
                    </a:lnTo>
                    <a:lnTo>
                      <a:pt x="562" y="1442"/>
                    </a:lnTo>
                    <a:lnTo>
                      <a:pt x="293" y="1686"/>
                    </a:lnTo>
                    <a:lnTo>
                      <a:pt x="171" y="1808"/>
                    </a:lnTo>
                    <a:lnTo>
                      <a:pt x="98" y="1881"/>
                    </a:lnTo>
                    <a:lnTo>
                      <a:pt x="49" y="1979"/>
                    </a:lnTo>
                    <a:lnTo>
                      <a:pt x="0" y="2101"/>
                    </a:lnTo>
                    <a:lnTo>
                      <a:pt x="0" y="2199"/>
                    </a:lnTo>
                    <a:lnTo>
                      <a:pt x="0" y="13287"/>
                    </a:lnTo>
                    <a:lnTo>
                      <a:pt x="244" y="13067"/>
                    </a:lnTo>
                    <a:lnTo>
                      <a:pt x="537" y="12798"/>
                    </a:lnTo>
                    <a:lnTo>
                      <a:pt x="904" y="12530"/>
                    </a:lnTo>
                    <a:lnTo>
                      <a:pt x="1124" y="12383"/>
                    </a:lnTo>
                    <a:lnTo>
                      <a:pt x="1343" y="12261"/>
                    </a:lnTo>
                    <a:lnTo>
                      <a:pt x="1612" y="12139"/>
                    </a:lnTo>
                    <a:lnTo>
                      <a:pt x="1881" y="12017"/>
                    </a:lnTo>
                    <a:lnTo>
                      <a:pt x="2198" y="11919"/>
                    </a:lnTo>
                    <a:lnTo>
                      <a:pt x="2540" y="11821"/>
                    </a:lnTo>
                    <a:lnTo>
                      <a:pt x="2907" y="11748"/>
                    </a:lnTo>
                    <a:lnTo>
                      <a:pt x="3297" y="11675"/>
                    </a:lnTo>
                    <a:lnTo>
                      <a:pt x="3712" y="11650"/>
                    </a:lnTo>
                    <a:lnTo>
                      <a:pt x="4152" y="11626"/>
                    </a:lnTo>
                    <a:lnTo>
                      <a:pt x="4738" y="11650"/>
                    </a:lnTo>
                    <a:lnTo>
                      <a:pt x="5300" y="11699"/>
                    </a:lnTo>
                    <a:lnTo>
                      <a:pt x="5788" y="11748"/>
                    </a:lnTo>
                    <a:lnTo>
                      <a:pt x="6252" y="11821"/>
                    </a:lnTo>
                    <a:lnTo>
                      <a:pt x="6668" y="11919"/>
                    </a:lnTo>
                    <a:lnTo>
                      <a:pt x="7034" y="11992"/>
                    </a:lnTo>
                    <a:lnTo>
                      <a:pt x="7596" y="12163"/>
                    </a:lnTo>
                    <a:lnTo>
                      <a:pt x="7767" y="12188"/>
                    </a:lnTo>
                    <a:lnTo>
                      <a:pt x="7938" y="12163"/>
                    </a:lnTo>
                    <a:lnTo>
                      <a:pt x="8084" y="12090"/>
                    </a:lnTo>
                    <a:lnTo>
                      <a:pt x="8182" y="11992"/>
                    </a:lnTo>
                    <a:lnTo>
                      <a:pt x="8255" y="11895"/>
                    </a:lnTo>
                    <a:lnTo>
                      <a:pt x="8304" y="11773"/>
                    </a:lnTo>
                    <a:lnTo>
                      <a:pt x="8328" y="11626"/>
                    </a:lnTo>
                    <a:lnTo>
                      <a:pt x="8328" y="1661"/>
                    </a:lnTo>
                    <a:lnTo>
                      <a:pt x="8304" y="1539"/>
                    </a:lnTo>
                    <a:lnTo>
                      <a:pt x="8280" y="1442"/>
                    </a:lnTo>
                    <a:lnTo>
                      <a:pt x="8206" y="1319"/>
                    </a:lnTo>
                    <a:lnTo>
                      <a:pt x="8133" y="1246"/>
                    </a:lnTo>
                    <a:lnTo>
                      <a:pt x="7987" y="1124"/>
                    </a:lnTo>
                    <a:lnTo>
                      <a:pt x="7816" y="978"/>
                    </a:lnTo>
                    <a:lnTo>
                      <a:pt x="7400" y="758"/>
                    </a:lnTo>
                    <a:lnTo>
                      <a:pt x="6936" y="538"/>
                    </a:lnTo>
                    <a:lnTo>
                      <a:pt x="6423" y="343"/>
                    </a:lnTo>
                    <a:lnTo>
                      <a:pt x="5862" y="196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pic>
        <p:nvPicPr>
          <p:cNvPr id="66" name="Picture 2" descr="Trẻ Em, Học Tập, Học Bài, Giáo Dục, Tải hình PNG 91 - Free.Vector6.co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181350"/>
            <a:ext cx="2209800" cy="173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2" descr="Trẻ Em, Mầm Non, Cậu Bé, Đi Học, Tải hình PNG 357 - Free.Vector6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295" y="193593"/>
            <a:ext cx="2026207" cy="202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133350"/>
            <a:ext cx="5029200" cy="489728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45216" y="1200150"/>
            <a:ext cx="3342583" cy="1685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smtClean="0">
                <a:solidFill>
                  <a:schemeClr val="accent4">
                    <a:lumMod val="75000"/>
                  </a:schemeClr>
                </a:solidFill>
              </a:rPr>
              <a:t>Cảm ơn các em đã </a:t>
            </a:r>
            <a:endParaRPr lang="en-US" sz="2400" b="1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smtClean="0">
                <a:solidFill>
                  <a:schemeClr val="accent4">
                    <a:lumMod val="75000"/>
                  </a:schemeClr>
                </a:solidFill>
              </a:rPr>
              <a:t>lắng nghe!</a:t>
            </a:r>
            <a:endParaRPr lang="en-US" sz="2400" b="1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smtClean="0">
                <a:solidFill>
                  <a:schemeClr val="accent4">
                    <a:lumMod val="75000"/>
                  </a:schemeClr>
                </a:solidFill>
              </a:rPr>
              <a:t>Xin chào, hẹn gặp lại!</a:t>
            </a:r>
            <a:endParaRPr lang="en-US" sz="2400" b="1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928194"/>
            <a:ext cx="3936877" cy="316755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258000" y="133350"/>
            <a:ext cx="7951800" cy="73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smtClean="0">
                <a:solidFill>
                  <a:srgbClr val="002060"/>
                </a:solidFill>
                <a:latin typeface="+mj-lt"/>
              </a:rPr>
              <a:t>Khởi động</a:t>
            </a:r>
            <a:endParaRPr sz="28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6" name="Google Shape;96;p16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76645" y="4095750"/>
            <a:ext cx="876300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rgbClr val="002060"/>
                </a:solidFill>
              </a:rPr>
              <a:t>Tại sao sử dụng tiết kiệm điện lại góp phần bảo vệ </a:t>
            </a:r>
            <a:endParaRPr lang="en-US" sz="200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000" smtClean="0">
                <a:solidFill>
                  <a:srgbClr val="002060"/>
                </a:solidFill>
              </a:rPr>
              <a:t>tài </a:t>
            </a:r>
            <a:r>
              <a:rPr lang="en-US" sz="2000">
                <a:solidFill>
                  <a:srgbClr val="002060"/>
                </a:solidFill>
              </a:rPr>
              <a:t>nguyên của đất nước?</a:t>
            </a:r>
            <a:endParaRPr lang="en-US" sz="200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3" y="1014845"/>
            <a:ext cx="4381500" cy="3080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540" y="1014845"/>
            <a:ext cx="4324350" cy="308090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subTitle" idx="4294967295"/>
          </p:nvPr>
        </p:nvSpPr>
        <p:spPr>
          <a:xfrm>
            <a:off x="4038600" y="1428750"/>
            <a:ext cx="4782820" cy="23539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800" b="1" smtClean="0">
                <a:solidFill>
                  <a:srgbClr val="002060"/>
                </a:solidFill>
                <a:latin typeface="+mj-lt"/>
              </a:rPr>
              <a:t>BÀI 2. SỬ DỤNG NĂNG LƯỢNG TRONG GIA ĐÌNH</a:t>
            </a:r>
            <a:endParaRPr lang="en-GB" sz="2800" b="1" smtClean="0">
              <a:solidFill>
                <a:srgbClr val="002060"/>
              </a:solidFill>
              <a:latin typeface="+mj-lt"/>
            </a:endParaRPr>
          </a:p>
          <a:p>
            <a:pPr marL="0" lvl="0" indent="0" algn="ct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vi-VN" sz="2800" b="1">
                <a:solidFill>
                  <a:srgbClr val="002060"/>
                </a:solidFill>
                <a:latin typeface="+mj-lt"/>
              </a:rPr>
              <a:t>( Tiết </a:t>
            </a:r>
            <a:r>
              <a:rPr lang="vi-VN" sz="2800" b="1">
                <a:solidFill>
                  <a:srgbClr val="002060"/>
                </a:solidFill>
                <a:latin typeface="+mj-lt"/>
              </a:rPr>
              <a:t>1)</a:t>
            </a:r>
            <a:endParaRPr lang="vi-VN" sz="2800" b="1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42950"/>
            <a:ext cx="3429000" cy="3657600"/>
          </a:xfrm>
          <a:prstGeom prst="wedgeRectCallout">
            <a:avLst>
              <a:gd name="adj1" fmla="val 64804"/>
              <a:gd name="adj2" fmla="val -33464"/>
            </a:avLst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05" name="Google Shape;105;p17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subTitle" idx="1"/>
          </p:nvPr>
        </p:nvSpPr>
        <p:spPr>
          <a:xfrm>
            <a:off x="304800" y="209550"/>
            <a:ext cx="3124200" cy="6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smtClean="0">
                <a:solidFill>
                  <a:schemeClr val="bg1"/>
                </a:solidFill>
                <a:latin typeface="+mj-lt"/>
              </a:rPr>
              <a:t>NỘI DUNG BÀI HỌC</a:t>
            </a:r>
            <a:endParaRPr b="1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9600" y="1149388"/>
            <a:ext cx="6830582" cy="3764360"/>
            <a:chOff x="609600" y="1149388"/>
            <a:chExt cx="6830582" cy="3764360"/>
          </a:xfrm>
        </p:grpSpPr>
        <p:grpSp>
          <p:nvGrpSpPr>
            <p:cNvPr id="6" name="Group 5"/>
            <p:cNvGrpSpPr/>
            <p:nvPr/>
          </p:nvGrpSpPr>
          <p:grpSpPr>
            <a:xfrm>
              <a:off x="609600" y="1149388"/>
              <a:ext cx="6830582" cy="3764360"/>
              <a:chOff x="4505211" y="1581151"/>
              <a:chExt cx="3291359" cy="2730464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4505211" y="1581151"/>
                <a:ext cx="3291359" cy="2730464"/>
                <a:chOff x="5931905" y="1837109"/>
                <a:chExt cx="2335670" cy="2286245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>
                  <a:off x="6345442" y="1837109"/>
                  <a:ext cx="0" cy="2286245"/>
                </a:xfrm>
                <a:prstGeom prst="line">
                  <a:avLst/>
                </a:prstGeom>
                <a:ln w="571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Rounded Rectangle 9"/>
                <p:cNvSpPr/>
                <p:nvPr/>
              </p:nvSpPr>
              <p:spPr>
                <a:xfrm>
                  <a:off x="5938583" y="2005070"/>
                  <a:ext cx="2328992" cy="312665"/>
                </a:xfrm>
                <a:prstGeom prst="roundRect">
                  <a:avLst/>
                </a:prstGeom>
                <a:solidFill>
                  <a:srgbClr val="FFFF00"/>
                </a:solidFill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sz="1800" b="1" smtClean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1. Các nguồn năng lượng thường dùng trong ngôi nhà</a:t>
                  </a:r>
                  <a:endParaRPr 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Rounded Rectangle 10"/>
                <p:cNvSpPr/>
                <p:nvPr/>
              </p:nvSpPr>
              <p:spPr>
                <a:xfrm>
                  <a:off x="5931905" y="2392460"/>
                  <a:ext cx="2335670" cy="312665"/>
                </a:xfrm>
                <a:prstGeom prst="roundRect">
                  <a:avLst/>
                </a:prstGeom>
                <a:solidFill>
                  <a:srgbClr val="FFFF00"/>
                </a:solidFill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sz="1800" b="1" smtClean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2. Sử dụng năng lượng tiết kiệm, hiệu quả</a:t>
                  </a:r>
                  <a:endParaRPr 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Rounded Rectangle 11"/>
                <p:cNvSpPr/>
                <p:nvPr/>
              </p:nvSpPr>
              <p:spPr>
                <a:xfrm>
                  <a:off x="6058354" y="2823899"/>
                  <a:ext cx="2209220" cy="312665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sz="1800" smtClean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2.1. </a:t>
                  </a:r>
                  <a:r>
                    <a:rPr lang="en-US" sz="180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Lí do cần sử dụng tiết kiệm năng lượng</a:t>
                  </a:r>
                  <a:endParaRPr lang="en-US" sz="1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" name="Rounded Rectangle 7"/>
              <p:cNvSpPr/>
              <p:nvPr/>
            </p:nvSpPr>
            <p:spPr>
              <a:xfrm>
                <a:off x="4683400" y="3271561"/>
                <a:ext cx="3113170" cy="373416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8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2.2. Biện pháp tiết kiệm năng lượng điện trong gia đình</a:t>
                </a:r>
                <a:endParaRPr lang="en-US" sz="1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979397" y="4200294"/>
              <a:ext cx="6460785" cy="51481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8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2.3. Biện pháp tiết kiệm năng lượng </a:t>
              </a:r>
              <a:r>
                <a:rPr lang="en-US" sz="180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chất đốt </a:t>
              </a:r>
              <a:r>
                <a:rPr lang="en-US" sz="18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 gia đình</a:t>
              </a:r>
              <a:endPara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57350"/>
            <a:ext cx="6758277" cy="3352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24300" y="590550"/>
            <a:ext cx="1295400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116;p19"/>
          <p:cNvSpPr txBox="1"/>
          <p:nvPr/>
        </p:nvSpPr>
        <p:spPr>
          <a:xfrm>
            <a:off x="1027977" y="19050"/>
            <a:ext cx="70257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Sans Pro" panose="020B0503030403020204"/>
              <a:buChar char="▪"/>
              <a:defRPr sz="2800" b="0" i="1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Sans Pro" panose="020B0503030403020204"/>
              <a:buChar char="▫"/>
              <a:defRPr sz="2800" b="0" i="1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2pPr>
            <a:lvl3pPr marL="1371600" marR="0" lvl="2" indent="-406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 panose="020B0503030403020204"/>
              <a:buChar char="■"/>
              <a:defRPr sz="2800" b="0" i="1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3pPr>
            <a:lvl4pPr marL="1828800" marR="0" lvl="3" indent="-406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 panose="020B0503030403020204"/>
              <a:buChar char="●"/>
              <a:defRPr sz="2800" b="0" i="1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4pPr>
            <a:lvl5pPr marL="2286000" marR="0" lvl="4" indent="-406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 panose="020B0503030403020204"/>
              <a:buChar char="○"/>
              <a:defRPr sz="2800" b="0" i="1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5pPr>
            <a:lvl6pPr marL="2743200" marR="0" lvl="5" indent="-406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 panose="020B0503030403020204"/>
              <a:buChar char="■"/>
              <a:defRPr sz="2800" b="0" i="1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6pPr>
            <a:lvl7pPr marL="3200400" marR="0" lvl="6" indent="-406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 panose="020B0503030403020204"/>
              <a:buChar char="●"/>
              <a:defRPr sz="2800" b="0" i="1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7pPr>
            <a:lvl8pPr marL="3657600" marR="0" lvl="7" indent="-406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 panose="020B0503030403020204"/>
              <a:buChar char="○"/>
              <a:defRPr sz="2800" b="0" i="1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8pPr>
            <a:lvl9pPr marL="4114800" marR="0" lvl="8" indent="-406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 panose="020B0503030403020204"/>
              <a:buChar char="■"/>
              <a:defRPr sz="2800" b="0" i="1" u="none" strike="noStrike" cap="none">
                <a:solidFill>
                  <a:schemeClr val="dk1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9pPr>
          </a:lstStyle>
          <a:p>
            <a:pPr marL="0" indent="0">
              <a:lnSpc>
                <a:spcPct val="150000"/>
              </a:lnSpc>
              <a:buFont typeface="Source Sans Pro" panose="020B0503030403020204"/>
              <a:buNone/>
            </a:pPr>
            <a:r>
              <a:rPr lang="vi-VN" b="1" i="0" smtClean="0">
                <a:solidFill>
                  <a:srgbClr val="002060"/>
                </a:solidFill>
              </a:rPr>
              <a:t>1. </a:t>
            </a:r>
            <a:r>
              <a:rPr lang="vi-VN" b="1" i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nguồn năng lượng thường dùng trong ngôi nhà</a:t>
            </a:r>
            <a:endParaRPr lang="vi-VN" b="1" i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Source Sans Pro" panose="020B0503030403020204"/>
              <a:buNone/>
            </a:pPr>
            <a:r>
              <a:rPr lang="vi-VN" smtClean="0"/>
              <a:t> </a:t>
            </a:r>
            <a:endParaRPr lang="vi-VN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924300" y="590550"/>
            <a:ext cx="1295400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7536" y="672924"/>
            <a:ext cx="1752600" cy="2400300"/>
          </a:xfrm>
          <a:prstGeom prst="rect">
            <a:avLst/>
          </a:prstGeom>
        </p:spPr>
      </p:pic>
      <p:sp>
        <p:nvSpPr>
          <p:cNvPr id="4" name="Line Callout 2 3"/>
          <p:cNvSpPr/>
          <p:nvPr/>
        </p:nvSpPr>
        <p:spPr>
          <a:xfrm>
            <a:off x="4102099" y="598456"/>
            <a:ext cx="4191000" cy="13716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7348"/>
              <a:gd name="adj6" fmla="val -46171"/>
            </a:avLst>
          </a:prstGeom>
          <a:solidFill>
            <a:schemeClr val="accent4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Em hãy kể tên các hoạt động diễn ra hằng ngày của các thành viên trong gia đình?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2491224" y="2276632"/>
            <a:ext cx="5257800" cy="2362200"/>
          </a:xfrm>
          <a:prstGeom prst="wedgeRectCallout">
            <a:avLst/>
          </a:prstGeom>
          <a:solidFill>
            <a:schemeClr val="accent2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Các hoạt động thường ngày: </a:t>
            </a:r>
            <a:endParaRPr lang="en-US" sz="180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smtClean="0">
                <a:solidFill>
                  <a:srgbClr val="002060"/>
                </a:solidFill>
              </a:rPr>
              <a:t>Bố: làm việc, xem vô tuyến</a:t>
            </a:r>
            <a:endParaRPr lang="en-US" sz="180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smtClean="0">
                <a:solidFill>
                  <a:srgbClr val="002060"/>
                </a:solidFill>
              </a:rPr>
              <a:t>Mẹ: Nấu ăn, dọn dẹp nhà cửa, giặt quần áo…</a:t>
            </a:r>
            <a:endParaRPr lang="en-US" sz="180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smtClean="0">
                <a:solidFill>
                  <a:srgbClr val="002060"/>
                </a:solidFill>
              </a:rPr>
              <a:t>Ông bà: Đọc báo, tập thể dục, tưới cây…</a:t>
            </a:r>
            <a:endParaRPr lang="en-US" sz="180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smtClean="0">
                <a:solidFill>
                  <a:srgbClr val="002060"/>
                </a:solidFill>
              </a:rPr>
              <a:t>Em: Học bài, đọc sách,…</a:t>
            </a:r>
            <a:endParaRPr lang="en-US" sz="1800">
              <a:solidFill>
                <a:srgbClr val="002060"/>
              </a:solidFill>
            </a:endParaRPr>
          </a:p>
        </p:txBody>
      </p:sp>
      <p:grpSp>
        <p:nvGrpSpPr>
          <p:cNvPr id="9" name="Google Shape;383;p14"/>
          <p:cNvGrpSpPr/>
          <p:nvPr/>
        </p:nvGrpSpPr>
        <p:grpSpPr>
          <a:xfrm>
            <a:off x="7780197" y="2276632"/>
            <a:ext cx="885996" cy="2673675"/>
            <a:chOff x="5678143" y="1151382"/>
            <a:chExt cx="345795" cy="1043508"/>
          </a:xfrm>
        </p:grpSpPr>
        <p:sp>
          <p:nvSpPr>
            <p:cNvPr id="10" name="Google Shape;384;p14"/>
            <p:cNvSpPr/>
            <p:nvPr/>
          </p:nvSpPr>
          <p:spPr>
            <a:xfrm>
              <a:off x="5678143" y="1995246"/>
              <a:ext cx="345795" cy="199644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5" y="124778"/>
                  </a:moveTo>
                  <a:cubicBezTo>
                    <a:pt x="432245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5" y="55865"/>
                    <a:pt x="432245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385;p14"/>
            <p:cNvSpPr/>
            <p:nvPr/>
          </p:nvSpPr>
          <p:spPr>
            <a:xfrm>
              <a:off x="5781662" y="1153715"/>
              <a:ext cx="174078" cy="254926"/>
            </a:xfrm>
            <a:custGeom>
              <a:avLst/>
              <a:gdLst/>
              <a:ahLst/>
              <a:cxnLst/>
              <a:rect l="l" t="t" r="r" b="b"/>
              <a:pathLst>
                <a:path w="217597" h="318657" extrusionOk="0">
                  <a:moveTo>
                    <a:pt x="77117" y="10535"/>
                  </a:moveTo>
                  <a:cubicBezTo>
                    <a:pt x="85785" y="-3371"/>
                    <a:pt x="151983" y="-12515"/>
                    <a:pt x="173796" y="43587"/>
                  </a:cubicBezTo>
                  <a:cubicBezTo>
                    <a:pt x="181987" y="64828"/>
                    <a:pt x="180749" y="119216"/>
                    <a:pt x="187702" y="153315"/>
                  </a:cubicBezTo>
                  <a:cubicBezTo>
                    <a:pt x="194655" y="187415"/>
                    <a:pt x="210848" y="206846"/>
                    <a:pt x="216277" y="234563"/>
                  </a:cubicBezTo>
                  <a:cubicBezTo>
                    <a:pt x="221706" y="262281"/>
                    <a:pt x="212658" y="308668"/>
                    <a:pt x="145888" y="316954"/>
                  </a:cubicBezTo>
                  <a:cubicBezTo>
                    <a:pt x="79117" y="325241"/>
                    <a:pt x="27778" y="301715"/>
                    <a:pt x="11966" y="280379"/>
                  </a:cubicBezTo>
                  <a:cubicBezTo>
                    <a:pt x="-3845" y="259043"/>
                    <a:pt x="-4131" y="213704"/>
                    <a:pt x="11966" y="189605"/>
                  </a:cubicBezTo>
                  <a:cubicBezTo>
                    <a:pt x="28063" y="165507"/>
                    <a:pt x="40541" y="145505"/>
                    <a:pt x="40541" y="113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386;p14"/>
            <p:cNvSpPr/>
            <p:nvPr/>
          </p:nvSpPr>
          <p:spPr>
            <a:xfrm>
              <a:off x="5776639" y="1337053"/>
              <a:ext cx="32518" cy="188360"/>
            </a:xfrm>
            <a:custGeom>
              <a:avLst/>
              <a:gdLst/>
              <a:ahLst/>
              <a:cxnLst/>
              <a:rect l="l" t="t" r="r" b="b"/>
              <a:pathLst>
                <a:path w="40647" h="235450" extrusionOk="0">
                  <a:moveTo>
                    <a:pt x="4152" y="15917"/>
                  </a:moveTo>
                  <a:cubicBezTo>
                    <a:pt x="4152" y="15917"/>
                    <a:pt x="-11564" y="127074"/>
                    <a:pt x="18154" y="205274"/>
                  </a:cubicBezTo>
                  <a:cubicBezTo>
                    <a:pt x="47872" y="283474"/>
                    <a:pt x="39585" y="184986"/>
                    <a:pt x="39585" y="184986"/>
                  </a:cubicBezTo>
                  <a:lnTo>
                    <a:pt x="32442" y="161554"/>
                  </a:lnTo>
                  <a:cubicBezTo>
                    <a:pt x="32442" y="161554"/>
                    <a:pt x="26536" y="71067"/>
                    <a:pt x="29013" y="48873"/>
                  </a:cubicBezTo>
                  <a:cubicBezTo>
                    <a:pt x="31489" y="26680"/>
                    <a:pt x="30918" y="7630"/>
                    <a:pt x="32442" y="5820"/>
                  </a:cubicBezTo>
                  <a:cubicBezTo>
                    <a:pt x="33966" y="4011"/>
                    <a:pt x="26632" y="486"/>
                    <a:pt x="23488" y="10"/>
                  </a:cubicBezTo>
                  <a:cubicBezTo>
                    <a:pt x="20345" y="-466"/>
                    <a:pt x="4152" y="15917"/>
                    <a:pt x="4152" y="15917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387;p14"/>
            <p:cNvSpPr/>
            <p:nvPr/>
          </p:nvSpPr>
          <p:spPr>
            <a:xfrm>
              <a:off x="5795186" y="1151382"/>
              <a:ext cx="83137" cy="102663"/>
            </a:xfrm>
            <a:custGeom>
              <a:avLst/>
              <a:gdLst/>
              <a:ahLst/>
              <a:cxnLst/>
              <a:rect l="l" t="t" r="r" b="b"/>
              <a:pathLst>
                <a:path w="103921" h="128329" extrusionOk="0">
                  <a:moveTo>
                    <a:pt x="103921" y="3833"/>
                  </a:moveTo>
                  <a:cubicBezTo>
                    <a:pt x="103921" y="3833"/>
                    <a:pt x="54105" y="-10550"/>
                    <a:pt x="23911" y="16406"/>
                  </a:cubicBezTo>
                  <a:cubicBezTo>
                    <a:pt x="3585" y="35104"/>
                    <a:pt x="-4645" y="63564"/>
                    <a:pt x="2575" y="90225"/>
                  </a:cubicBezTo>
                  <a:cubicBezTo>
                    <a:pt x="6576" y="105941"/>
                    <a:pt x="14672" y="127468"/>
                    <a:pt x="27150" y="128325"/>
                  </a:cubicBezTo>
                  <a:cubicBezTo>
                    <a:pt x="39627" y="129182"/>
                    <a:pt x="103921" y="3833"/>
                    <a:pt x="103921" y="38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388;p14"/>
            <p:cNvSpPr/>
            <p:nvPr/>
          </p:nvSpPr>
          <p:spPr>
            <a:xfrm>
              <a:off x="5811517" y="1263498"/>
              <a:ext cx="102898" cy="115088"/>
            </a:xfrm>
            <a:custGeom>
              <a:avLst/>
              <a:gdLst/>
              <a:ahLst/>
              <a:cxnLst/>
              <a:rect l="l" t="t" r="r" b="b"/>
              <a:pathLst>
                <a:path w="128622" h="143860" extrusionOk="0">
                  <a:moveTo>
                    <a:pt x="102545" y="0"/>
                  </a:moveTo>
                  <a:cubicBezTo>
                    <a:pt x="102545" y="0"/>
                    <a:pt x="99307" y="55531"/>
                    <a:pt x="100355" y="59627"/>
                  </a:cubicBezTo>
                  <a:cubicBezTo>
                    <a:pt x="101402" y="63722"/>
                    <a:pt x="122071" y="67628"/>
                    <a:pt x="127977" y="72485"/>
                  </a:cubicBezTo>
                  <a:cubicBezTo>
                    <a:pt x="133883" y="77343"/>
                    <a:pt x="97783" y="133636"/>
                    <a:pt x="79400" y="142018"/>
                  </a:cubicBezTo>
                  <a:cubicBezTo>
                    <a:pt x="61016" y="150400"/>
                    <a:pt x="4343" y="129064"/>
                    <a:pt x="437" y="100774"/>
                  </a:cubicBezTo>
                  <a:cubicBezTo>
                    <a:pt x="-3182" y="74866"/>
                    <a:pt x="16630" y="54673"/>
                    <a:pt x="24345" y="47625"/>
                  </a:cubicBezTo>
                  <a:cubicBezTo>
                    <a:pt x="29546" y="47282"/>
                    <a:pt x="34765" y="47282"/>
                    <a:pt x="39966" y="47625"/>
                  </a:cubicBezTo>
                  <a:lnTo>
                    <a:pt x="41585" y="20764"/>
                  </a:lnTo>
                  <a:cubicBezTo>
                    <a:pt x="66446" y="11906"/>
                    <a:pt x="102545" y="0"/>
                    <a:pt x="102545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" name="Google Shape;389;p14"/>
            <p:cNvSpPr/>
            <p:nvPr/>
          </p:nvSpPr>
          <p:spPr>
            <a:xfrm>
              <a:off x="5781607" y="1300507"/>
              <a:ext cx="149918" cy="172167"/>
            </a:xfrm>
            <a:custGeom>
              <a:avLst/>
              <a:gdLst/>
              <a:ahLst/>
              <a:cxnLst/>
              <a:rect l="l" t="t" r="r" b="b"/>
              <a:pathLst>
                <a:path w="187397" h="215209" extrusionOk="0">
                  <a:moveTo>
                    <a:pt x="147575" y="18193"/>
                  </a:moveTo>
                  <a:cubicBezTo>
                    <a:pt x="163196" y="20669"/>
                    <a:pt x="181008" y="28956"/>
                    <a:pt x="183485" y="37243"/>
                  </a:cubicBezTo>
                  <a:cubicBezTo>
                    <a:pt x="189933" y="68008"/>
                    <a:pt x="188390" y="99917"/>
                    <a:pt x="179008" y="129921"/>
                  </a:cubicBezTo>
                  <a:cubicBezTo>
                    <a:pt x="165482" y="165640"/>
                    <a:pt x="156434" y="188405"/>
                    <a:pt x="148623" y="203835"/>
                  </a:cubicBezTo>
                  <a:cubicBezTo>
                    <a:pt x="148623" y="203835"/>
                    <a:pt x="81091" y="232410"/>
                    <a:pt x="26703" y="198977"/>
                  </a:cubicBezTo>
                  <a:cubicBezTo>
                    <a:pt x="26703" y="198977"/>
                    <a:pt x="22893" y="160877"/>
                    <a:pt x="22703" y="140208"/>
                  </a:cubicBezTo>
                  <a:cubicBezTo>
                    <a:pt x="-27589" y="96393"/>
                    <a:pt x="15368" y="42291"/>
                    <a:pt x="57945" y="286"/>
                  </a:cubicBezTo>
                  <a:cubicBezTo>
                    <a:pt x="63050" y="-95"/>
                    <a:pt x="68175" y="-95"/>
                    <a:pt x="73280" y="286"/>
                  </a:cubicBezTo>
                  <a:cubicBezTo>
                    <a:pt x="73280" y="286"/>
                    <a:pt x="35180" y="45244"/>
                    <a:pt x="61755" y="70771"/>
                  </a:cubicBezTo>
                  <a:cubicBezTo>
                    <a:pt x="118238" y="53721"/>
                    <a:pt x="129478" y="28384"/>
                    <a:pt x="147575" y="1819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" name="Google Shape;390;p14"/>
            <p:cNvSpPr/>
            <p:nvPr/>
          </p:nvSpPr>
          <p:spPr>
            <a:xfrm>
              <a:off x="5808246" y="1159602"/>
              <a:ext cx="110823" cy="136345"/>
            </a:xfrm>
            <a:custGeom>
              <a:avLst/>
              <a:gdLst/>
              <a:ahLst/>
              <a:cxnLst/>
              <a:rect l="l" t="t" r="r" b="b"/>
              <a:pathLst>
                <a:path w="138529" h="170431" extrusionOk="0">
                  <a:moveTo>
                    <a:pt x="2908" y="60608"/>
                  </a:moveTo>
                  <a:lnTo>
                    <a:pt x="2908" y="60608"/>
                  </a:lnTo>
                  <a:cubicBezTo>
                    <a:pt x="8528" y="24890"/>
                    <a:pt x="34245" y="-2066"/>
                    <a:pt x="71107" y="125"/>
                  </a:cubicBezTo>
                  <a:cubicBezTo>
                    <a:pt x="110150" y="1972"/>
                    <a:pt x="140297" y="35129"/>
                    <a:pt x="138449" y="74172"/>
                  </a:cubicBezTo>
                  <a:cubicBezTo>
                    <a:pt x="137372" y="96775"/>
                    <a:pt x="125552" y="117511"/>
                    <a:pt x="106635" y="129950"/>
                  </a:cubicBezTo>
                  <a:cubicBezTo>
                    <a:pt x="105369" y="135322"/>
                    <a:pt x="103483" y="140533"/>
                    <a:pt x="101016" y="145476"/>
                  </a:cubicBezTo>
                  <a:cubicBezTo>
                    <a:pt x="87966" y="160716"/>
                    <a:pt x="53391" y="170336"/>
                    <a:pt x="41865" y="170432"/>
                  </a:cubicBezTo>
                  <a:cubicBezTo>
                    <a:pt x="32340" y="170432"/>
                    <a:pt x="23482" y="161383"/>
                    <a:pt x="14243" y="146048"/>
                  </a:cubicBezTo>
                  <a:cubicBezTo>
                    <a:pt x="-5093" y="113663"/>
                    <a:pt x="-140" y="78230"/>
                    <a:pt x="2908" y="6060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391;p14"/>
            <p:cNvSpPr/>
            <p:nvPr/>
          </p:nvSpPr>
          <p:spPr>
            <a:xfrm>
              <a:off x="5812703" y="1158869"/>
              <a:ext cx="110779" cy="104694"/>
            </a:xfrm>
            <a:custGeom>
              <a:avLst/>
              <a:gdLst/>
              <a:ahLst/>
              <a:cxnLst/>
              <a:rect l="l" t="t" r="r" b="b"/>
              <a:pathLst>
                <a:path w="138474" h="130867" extrusionOk="0">
                  <a:moveTo>
                    <a:pt x="76867" y="1709"/>
                  </a:moveTo>
                  <a:cubicBezTo>
                    <a:pt x="102679" y="6757"/>
                    <a:pt x="123920" y="13996"/>
                    <a:pt x="130969" y="39332"/>
                  </a:cubicBezTo>
                  <a:cubicBezTo>
                    <a:pt x="135731" y="56858"/>
                    <a:pt x="142018" y="90101"/>
                    <a:pt x="136017" y="104102"/>
                  </a:cubicBezTo>
                  <a:lnTo>
                    <a:pt x="132398" y="114294"/>
                  </a:lnTo>
                  <a:lnTo>
                    <a:pt x="101060" y="130868"/>
                  </a:lnTo>
                  <a:cubicBezTo>
                    <a:pt x="101060" y="130868"/>
                    <a:pt x="86487" y="118676"/>
                    <a:pt x="91059" y="83243"/>
                  </a:cubicBezTo>
                  <a:cubicBezTo>
                    <a:pt x="90850" y="78423"/>
                    <a:pt x="89335" y="73746"/>
                    <a:pt x="86678" y="69717"/>
                  </a:cubicBezTo>
                  <a:cubicBezTo>
                    <a:pt x="84687" y="66364"/>
                    <a:pt x="83211" y="62735"/>
                    <a:pt x="82296" y="58954"/>
                  </a:cubicBezTo>
                  <a:cubicBezTo>
                    <a:pt x="78591" y="49353"/>
                    <a:pt x="71371" y="41514"/>
                    <a:pt x="62103" y="37046"/>
                  </a:cubicBezTo>
                  <a:cubicBezTo>
                    <a:pt x="38767" y="23997"/>
                    <a:pt x="4953" y="35237"/>
                    <a:pt x="0" y="39999"/>
                  </a:cubicBezTo>
                  <a:cubicBezTo>
                    <a:pt x="13221" y="10548"/>
                    <a:pt x="45396" y="-5483"/>
                    <a:pt x="76867" y="17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392;p14"/>
            <p:cNvSpPr/>
            <p:nvPr/>
          </p:nvSpPr>
          <p:spPr>
            <a:xfrm>
              <a:off x="5898276" y="1323720"/>
              <a:ext cx="74471" cy="246223"/>
            </a:xfrm>
            <a:custGeom>
              <a:avLst/>
              <a:gdLst/>
              <a:ahLst/>
              <a:cxnLst/>
              <a:rect l="l" t="t" r="r" b="b"/>
              <a:pathLst>
                <a:path w="93089" h="307779" extrusionOk="0">
                  <a:moveTo>
                    <a:pt x="39367" y="248524"/>
                  </a:moveTo>
                  <a:cubicBezTo>
                    <a:pt x="45177" y="212329"/>
                    <a:pt x="56036" y="188898"/>
                    <a:pt x="50988" y="168990"/>
                  </a:cubicBezTo>
                  <a:cubicBezTo>
                    <a:pt x="39739" y="128738"/>
                    <a:pt x="25013" y="89542"/>
                    <a:pt x="6982" y="51833"/>
                  </a:cubicBezTo>
                  <a:cubicBezTo>
                    <a:pt x="-4448" y="29354"/>
                    <a:pt x="-924" y="13733"/>
                    <a:pt x="10887" y="4779"/>
                  </a:cubicBezTo>
                  <a:cubicBezTo>
                    <a:pt x="24222" y="-4746"/>
                    <a:pt x="36891" y="-840"/>
                    <a:pt x="48987" y="23829"/>
                  </a:cubicBezTo>
                  <a:cubicBezTo>
                    <a:pt x="64132" y="55167"/>
                    <a:pt x="81086" y="87361"/>
                    <a:pt x="89373" y="134034"/>
                  </a:cubicBezTo>
                  <a:cubicBezTo>
                    <a:pt x="94688" y="164228"/>
                    <a:pt x="94298" y="195136"/>
                    <a:pt x="88230" y="225188"/>
                  </a:cubicBezTo>
                  <a:cubicBezTo>
                    <a:pt x="83087" y="257668"/>
                    <a:pt x="72800" y="275956"/>
                    <a:pt x="60513" y="306436"/>
                  </a:cubicBezTo>
                  <a:cubicBezTo>
                    <a:pt x="57084" y="315199"/>
                    <a:pt x="34414" y="279385"/>
                    <a:pt x="39367" y="24852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393;p14"/>
            <p:cNvSpPr/>
            <p:nvPr/>
          </p:nvSpPr>
          <p:spPr>
            <a:xfrm>
              <a:off x="5831068" y="2061801"/>
              <a:ext cx="86995" cy="66513"/>
            </a:xfrm>
            <a:custGeom>
              <a:avLst/>
              <a:gdLst/>
              <a:ahLst/>
              <a:cxnLst/>
              <a:rect l="l" t="t" r="r" b="b"/>
              <a:pathLst>
                <a:path w="108744" h="83141" extrusionOk="0">
                  <a:moveTo>
                    <a:pt x="100855" y="2"/>
                  </a:moveTo>
                  <a:cubicBezTo>
                    <a:pt x="87806" y="10575"/>
                    <a:pt x="67423" y="3241"/>
                    <a:pt x="66470" y="4194"/>
                  </a:cubicBezTo>
                  <a:cubicBezTo>
                    <a:pt x="51297" y="17281"/>
                    <a:pt x="35400" y="29492"/>
                    <a:pt x="18845" y="40769"/>
                  </a:cubicBezTo>
                  <a:cubicBezTo>
                    <a:pt x="10654" y="47151"/>
                    <a:pt x="-2014" y="55724"/>
                    <a:pt x="271" y="68106"/>
                  </a:cubicBezTo>
                  <a:cubicBezTo>
                    <a:pt x="4367" y="90109"/>
                    <a:pt x="39610" y="83346"/>
                    <a:pt x="52945" y="76584"/>
                  </a:cubicBezTo>
                  <a:cubicBezTo>
                    <a:pt x="66280" y="69821"/>
                    <a:pt x="77043" y="58677"/>
                    <a:pt x="89616" y="50866"/>
                  </a:cubicBezTo>
                  <a:cubicBezTo>
                    <a:pt x="98665" y="45246"/>
                    <a:pt x="107428" y="42389"/>
                    <a:pt x="108666" y="31054"/>
                  </a:cubicBezTo>
                  <a:cubicBezTo>
                    <a:pt x="109523" y="24196"/>
                    <a:pt x="103142" y="-283"/>
                    <a:pt x="100855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394;p14"/>
            <p:cNvSpPr/>
            <p:nvPr/>
          </p:nvSpPr>
          <p:spPr>
            <a:xfrm>
              <a:off x="5831514" y="2082973"/>
              <a:ext cx="86563" cy="44990"/>
            </a:xfrm>
            <a:custGeom>
              <a:avLst/>
              <a:gdLst/>
              <a:ahLst/>
              <a:cxnLst/>
              <a:rect l="l" t="t" r="r" b="b"/>
              <a:pathLst>
                <a:path w="108204" h="56238" extrusionOk="0">
                  <a:moveTo>
                    <a:pt x="107918" y="0"/>
                  </a:moveTo>
                  <a:cubicBezTo>
                    <a:pt x="106204" y="10859"/>
                    <a:pt x="97536" y="13907"/>
                    <a:pt x="88868" y="19050"/>
                  </a:cubicBezTo>
                  <a:cubicBezTo>
                    <a:pt x="76105" y="26956"/>
                    <a:pt x="64865" y="38100"/>
                    <a:pt x="51530" y="45149"/>
                  </a:cubicBezTo>
                  <a:cubicBezTo>
                    <a:pt x="38195" y="52197"/>
                    <a:pt x="8573" y="57531"/>
                    <a:pt x="0" y="41815"/>
                  </a:cubicBezTo>
                  <a:cubicBezTo>
                    <a:pt x="4667" y="63056"/>
                    <a:pt x="39338" y="56388"/>
                    <a:pt x="52483" y="49721"/>
                  </a:cubicBezTo>
                  <a:cubicBezTo>
                    <a:pt x="65627" y="43053"/>
                    <a:pt x="76581" y="31814"/>
                    <a:pt x="89154" y="24003"/>
                  </a:cubicBezTo>
                  <a:cubicBezTo>
                    <a:pt x="98203" y="18383"/>
                    <a:pt x="106966" y="15526"/>
                    <a:pt x="108204" y="4191"/>
                  </a:cubicBezTo>
                  <a:cubicBezTo>
                    <a:pt x="108214" y="2791"/>
                    <a:pt x="108118" y="1391"/>
                    <a:pt x="107918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395;p14"/>
            <p:cNvSpPr/>
            <p:nvPr/>
          </p:nvSpPr>
          <p:spPr>
            <a:xfrm>
              <a:off x="5764925" y="2047104"/>
              <a:ext cx="79862" cy="61873"/>
            </a:xfrm>
            <a:custGeom>
              <a:avLst/>
              <a:gdLst/>
              <a:ahLst/>
              <a:cxnLst/>
              <a:rect l="l" t="t" r="r" b="b"/>
              <a:pathLst>
                <a:path w="99827" h="77341" extrusionOk="0">
                  <a:moveTo>
                    <a:pt x="91860" y="1"/>
                  </a:moveTo>
                  <a:cubicBezTo>
                    <a:pt x="79954" y="9526"/>
                    <a:pt x="61856" y="4288"/>
                    <a:pt x="60999" y="5240"/>
                  </a:cubicBezTo>
                  <a:cubicBezTo>
                    <a:pt x="47045" y="17146"/>
                    <a:pt x="32453" y="28281"/>
                    <a:pt x="17279" y="38578"/>
                  </a:cubicBezTo>
                  <a:cubicBezTo>
                    <a:pt x="9754" y="44388"/>
                    <a:pt x="-1771" y="52294"/>
                    <a:pt x="229" y="63533"/>
                  </a:cubicBezTo>
                  <a:cubicBezTo>
                    <a:pt x="4040" y="83726"/>
                    <a:pt x="36329" y="77535"/>
                    <a:pt x="48521" y="71344"/>
                  </a:cubicBezTo>
                  <a:cubicBezTo>
                    <a:pt x="60713" y="65152"/>
                    <a:pt x="70619" y="54961"/>
                    <a:pt x="82145" y="47817"/>
                  </a:cubicBezTo>
                  <a:cubicBezTo>
                    <a:pt x="90336" y="42673"/>
                    <a:pt x="98433" y="40006"/>
                    <a:pt x="99766" y="29624"/>
                  </a:cubicBezTo>
                  <a:cubicBezTo>
                    <a:pt x="100528" y="23338"/>
                    <a:pt x="94051" y="-189"/>
                    <a:pt x="91860" y="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396;p14"/>
            <p:cNvSpPr/>
            <p:nvPr/>
          </p:nvSpPr>
          <p:spPr>
            <a:xfrm>
              <a:off x="5764880" y="2067438"/>
              <a:ext cx="79629" cy="41383"/>
            </a:xfrm>
            <a:custGeom>
              <a:avLst/>
              <a:gdLst/>
              <a:ahLst/>
              <a:cxnLst/>
              <a:rect l="l" t="t" r="r" b="b"/>
              <a:pathLst>
                <a:path w="99536" h="51729" extrusionOk="0">
                  <a:moveTo>
                    <a:pt x="99536" y="0"/>
                  </a:moveTo>
                  <a:cubicBezTo>
                    <a:pt x="97917" y="10001"/>
                    <a:pt x="90011" y="12668"/>
                    <a:pt x="81820" y="17812"/>
                  </a:cubicBezTo>
                  <a:cubicBezTo>
                    <a:pt x="70104" y="25051"/>
                    <a:pt x="59817" y="35528"/>
                    <a:pt x="47625" y="41720"/>
                  </a:cubicBezTo>
                  <a:cubicBezTo>
                    <a:pt x="35433" y="47911"/>
                    <a:pt x="8287" y="53054"/>
                    <a:pt x="0" y="38671"/>
                  </a:cubicBezTo>
                  <a:cubicBezTo>
                    <a:pt x="4286" y="57721"/>
                    <a:pt x="36004" y="52006"/>
                    <a:pt x="47625" y="45911"/>
                  </a:cubicBezTo>
                  <a:cubicBezTo>
                    <a:pt x="59246" y="39814"/>
                    <a:pt x="69723" y="29528"/>
                    <a:pt x="81248" y="22384"/>
                  </a:cubicBezTo>
                  <a:cubicBezTo>
                    <a:pt x="89440" y="17240"/>
                    <a:pt x="97536" y="14573"/>
                    <a:pt x="98870" y="4191"/>
                  </a:cubicBezTo>
                  <a:cubicBezTo>
                    <a:pt x="99222" y="2819"/>
                    <a:pt x="99441" y="1419"/>
                    <a:pt x="99536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397;p14"/>
            <p:cNvSpPr/>
            <p:nvPr/>
          </p:nvSpPr>
          <p:spPr>
            <a:xfrm>
              <a:off x="5777722" y="1472916"/>
              <a:ext cx="170454" cy="595560"/>
            </a:xfrm>
            <a:custGeom>
              <a:avLst/>
              <a:gdLst/>
              <a:ahLst/>
              <a:cxnLst/>
              <a:rect l="l" t="t" r="r" b="b"/>
              <a:pathLst>
                <a:path w="213068" h="744450" extrusionOk="0">
                  <a:moveTo>
                    <a:pt x="5465" y="110490"/>
                  </a:moveTo>
                  <a:cubicBezTo>
                    <a:pt x="11276" y="65437"/>
                    <a:pt x="27849" y="0"/>
                    <a:pt x="27849" y="0"/>
                  </a:cubicBezTo>
                  <a:cubicBezTo>
                    <a:pt x="43546" y="7372"/>
                    <a:pt x="60529" y="11611"/>
                    <a:pt x="77855" y="12478"/>
                  </a:cubicBezTo>
                  <a:cubicBezTo>
                    <a:pt x="103211" y="12316"/>
                    <a:pt x="128490" y="9830"/>
                    <a:pt x="153388" y="5048"/>
                  </a:cubicBezTo>
                  <a:cubicBezTo>
                    <a:pt x="161532" y="19269"/>
                    <a:pt x="170429" y="33033"/>
                    <a:pt x="180059" y="46291"/>
                  </a:cubicBezTo>
                  <a:cubicBezTo>
                    <a:pt x="193012" y="64294"/>
                    <a:pt x="218159" y="103441"/>
                    <a:pt x="212158" y="172879"/>
                  </a:cubicBezTo>
                  <a:cubicBezTo>
                    <a:pt x="208253" y="217932"/>
                    <a:pt x="182916" y="409480"/>
                    <a:pt x="182916" y="409480"/>
                  </a:cubicBezTo>
                  <a:cubicBezTo>
                    <a:pt x="192755" y="441693"/>
                    <a:pt x="197985" y="475145"/>
                    <a:pt x="198442" y="508826"/>
                  </a:cubicBezTo>
                  <a:cubicBezTo>
                    <a:pt x="196156" y="548821"/>
                    <a:pt x="190869" y="588588"/>
                    <a:pt x="182630" y="627793"/>
                  </a:cubicBezTo>
                  <a:lnTo>
                    <a:pt x="167581" y="736568"/>
                  </a:lnTo>
                  <a:cubicBezTo>
                    <a:pt x="167581" y="736568"/>
                    <a:pt x="147483" y="751046"/>
                    <a:pt x="133195" y="740759"/>
                  </a:cubicBezTo>
                  <a:lnTo>
                    <a:pt x="135005" y="634365"/>
                  </a:lnTo>
                  <a:cubicBezTo>
                    <a:pt x="133291" y="608362"/>
                    <a:pt x="130719" y="569976"/>
                    <a:pt x="129004" y="545402"/>
                  </a:cubicBezTo>
                  <a:cubicBezTo>
                    <a:pt x="126337" y="505492"/>
                    <a:pt x="119479" y="442055"/>
                    <a:pt x="117098" y="426148"/>
                  </a:cubicBezTo>
                  <a:cubicBezTo>
                    <a:pt x="114717" y="410242"/>
                    <a:pt x="109954" y="382619"/>
                    <a:pt x="107573" y="351568"/>
                  </a:cubicBezTo>
                  <a:cubicBezTo>
                    <a:pt x="105192" y="320516"/>
                    <a:pt x="93476" y="162973"/>
                    <a:pt x="93476" y="162973"/>
                  </a:cubicBezTo>
                  <a:lnTo>
                    <a:pt x="91857" y="192500"/>
                  </a:lnTo>
                  <a:cubicBezTo>
                    <a:pt x="91857" y="192500"/>
                    <a:pt x="90238" y="240125"/>
                    <a:pt x="83380" y="299561"/>
                  </a:cubicBezTo>
                  <a:cubicBezTo>
                    <a:pt x="76522" y="358997"/>
                    <a:pt x="73855" y="385286"/>
                    <a:pt x="73855" y="385286"/>
                  </a:cubicBezTo>
                  <a:cubicBezTo>
                    <a:pt x="80370" y="397183"/>
                    <a:pt x="84932" y="410042"/>
                    <a:pt x="87380" y="423386"/>
                  </a:cubicBezTo>
                  <a:cubicBezTo>
                    <a:pt x="88619" y="436150"/>
                    <a:pt x="103192" y="537686"/>
                    <a:pt x="94429" y="588740"/>
                  </a:cubicBezTo>
                  <a:lnTo>
                    <a:pt x="76712" y="719138"/>
                  </a:lnTo>
                  <a:cubicBezTo>
                    <a:pt x="67645" y="725376"/>
                    <a:pt x="56138" y="726900"/>
                    <a:pt x="45756" y="723233"/>
                  </a:cubicBezTo>
                  <a:lnTo>
                    <a:pt x="35183" y="591407"/>
                  </a:lnTo>
                  <a:cubicBezTo>
                    <a:pt x="28135" y="541211"/>
                    <a:pt x="13180" y="434912"/>
                    <a:pt x="10895" y="421100"/>
                  </a:cubicBezTo>
                  <a:cubicBezTo>
                    <a:pt x="5808" y="393268"/>
                    <a:pt x="2817" y="365084"/>
                    <a:pt x="1941" y="336804"/>
                  </a:cubicBezTo>
                  <a:cubicBezTo>
                    <a:pt x="-1583" y="279749"/>
                    <a:pt x="-250" y="155543"/>
                    <a:pt x="5465" y="11049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" name="Google Shape;398;p14"/>
            <p:cNvSpPr/>
            <p:nvPr/>
          </p:nvSpPr>
          <p:spPr>
            <a:xfrm>
              <a:off x="5770564" y="1458904"/>
              <a:ext cx="181538" cy="396087"/>
            </a:xfrm>
            <a:custGeom>
              <a:avLst/>
              <a:gdLst/>
              <a:ahLst/>
              <a:cxnLst/>
              <a:rect l="l" t="t" r="r" b="b"/>
              <a:pathLst>
                <a:path w="226922" h="495109" extrusionOk="0">
                  <a:moveTo>
                    <a:pt x="162435" y="6001"/>
                  </a:moveTo>
                  <a:lnTo>
                    <a:pt x="201202" y="83915"/>
                  </a:lnTo>
                  <a:cubicBezTo>
                    <a:pt x="201202" y="83915"/>
                    <a:pt x="260447" y="170593"/>
                    <a:pt x="199106" y="393287"/>
                  </a:cubicBezTo>
                  <a:lnTo>
                    <a:pt x="210631" y="461963"/>
                  </a:lnTo>
                  <a:cubicBezTo>
                    <a:pt x="210631" y="461963"/>
                    <a:pt x="94522" y="536543"/>
                    <a:pt x="16798" y="461963"/>
                  </a:cubicBezTo>
                  <a:cubicBezTo>
                    <a:pt x="16798" y="461963"/>
                    <a:pt x="-10158" y="256127"/>
                    <a:pt x="4224" y="161258"/>
                  </a:cubicBezTo>
                  <a:cubicBezTo>
                    <a:pt x="12149" y="106661"/>
                    <a:pt x="24246" y="52749"/>
                    <a:pt x="40420" y="0"/>
                  </a:cubicBezTo>
                  <a:cubicBezTo>
                    <a:pt x="40420" y="0"/>
                    <a:pt x="59470" y="21050"/>
                    <a:pt x="157291" y="7144"/>
                  </a:cubicBezTo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" name="Google Shape;399;p14"/>
            <p:cNvSpPr/>
            <p:nvPr/>
          </p:nvSpPr>
          <p:spPr>
            <a:xfrm>
              <a:off x="5895126" y="1321170"/>
              <a:ext cx="61010" cy="76023"/>
            </a:xfrm>
            <a:custGeom>
              <a:avLst/>
              <a:gdLst/>
              <a:ahLst/>
              <a:cxnLst/>
              <a:rect l="l" t="t" r="r" b="b"/>
              <a:pathLst>
                <a:path w="76263" h="95029" extrusionOk="0">
                  <a:moveTo>
                    <a:pt x="76263" y="71216"/>
                  </a:moveTo>
                  <a:cubicBezTo>
                    <a:pt x="76263" y="71216"/>
                    <a:pt x="49307" y="98076"/>
                    <a:pt x="17303" y="94743"/>
                  </a:cubicBezTo>
                  <a:lnTo>
                    <a:pt x="1968" y="42165"/>
                  </a:lnTo>
                  <a:cubicBezTo>
                    <a:pt x="1968" y="42165"/>
                    <a:pt x="-7557" y="14828"/>
                    <a:pt x="15303" y="2826"/>
                  </a:cubicBezTo>
                  <a:cubicBezTo>
                    <a:pt x="38163" y="-9175"/>
                    <a:pt x="62833" y="17685"/>
                    <a:pt x="76263" y="7121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400;p14"/>
            <p:cNvSpPr/>
            <p:nvPr/>
          </p:nvSpPr>
          <p:spPr>
            <a:xfrm>
              <a:off x="5777141" y="1300603"/>
              <a:ext cx="50825" cy="53396"/>
            </a:xfrm>
            <a:custGeom>
              <a:avLst/>
              <a:gdLst/>
              <a:ahLst/>
              <a:cxnLst/>
              <a:rect l="l" t="t" r="r" b="b"/>
              <a:pathLst>
                <a:path w="63531" h="66745" extrusionOk="0">
                  <a:moveTo>
                    <a:pt x="63532" y="451"/>
                  </a:moveTo>
                  <a:cubicBezTo>
                    <a:pt x="63532" y="451"/>
                    <a:pt x="32671" y="-9074"/>
                    <a:pt x="0" y="59411"/>
                  </a:cubicBezTo>
                  <a:lnTo>
                    <a:pt x="12192" y="66745"/>
                  </a:lnTo>
                  <a:cubicBezTo>
                    <a:pt x="27499" y="43304"/>
                    <a:pt x="44663" y="21130"/>
                    <a:pt x="63532" y="45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80108" y="214640"/>
            <a:ext cx="7439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00" b="1">
                <a:solidFill>
                  <a:srgbClr val="002060"/>
                </a:solidFill>
              </a:rPr>
              <a:t>1. </a:t>
            </a:r>
            <a:r>
              <a:rPr lang="vi-VN" sz="1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nguồn năng lượng thường dùng trong ngôi nhà</a:t>
            </a:r>
            <a:endParaRPr lang="en-US" sz="18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924300" y="590550"/>
            <a:ext cx="1295400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8600" y="209551"/>
            <a:ext cx="6192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800" b="1">
                <a:solidFill>
                  <a:srgbClr val="002060"/>
                </a:solidFill>
              </a:rPr>
              <a:t>1. </a:t>
            </a:r>
            <a:r>
              <a:rPr lang="vi-VN" sz="1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nguồn năng lượng thường dùng trong ngôi nhà</a:t>
            </a:r>
            <a:endParaRPr lang="en-US" sz="1800" b="1"/>
          </a:p>
        </p:txBody>
      </p:sp>
      <p:sp>
        <p:nvSpPr>
          <p:cNvPr id="30" name="Cloud Callout 29"/>
          <p:cNvSpPr/>
          <p:nvPr/>
        </p:nvSpPr>
        <p:spPr>
          <a:xfrm>
            <a:off x="457200" y="658093"/>
            <a:ext cx="5334000" cy="1752599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Em hãy liệt </a:t>
            </a:r>
            <a:r>
              <a:rPr lang="en-US" sz="1800">
                <a:solidFill>
                  <a:srgbClr val="002060"/>
                </a:solidFill>
              </a:rPr>
              <a:t>kê các phương tiện, thiết bị dùng </a:t>
            </a:r>
            <a:r>
              <a:rPr lang="en-US" sz="1800" smtClean="0">
                <a:solidFill>
                  <a:srgbClr val="002060"/>
                </a:solidFill>
              </a:rPr>
              <a:t>để </a:t>
            </a:r>
            <a:r>
              <a:rPr lang="en-US" sz="1800">
                <a:solidFill>
                  <a:srgbClr val="002060"/>
                </a:solidFill>
              </a:rPr>
              <a:t>thực hiện các hoạt động thường ngày đã </a:t>
            </a:r>
            <a:r>
              <a:rPr lang="en-US" sz="1800" smtClean="0">
                <a:solidFill>
                  <a:srgbClr val="002060"/>
                </a:solidFill>
              </a:rPr>
              <a:t>kể?</a:t>
            </a:r>
            <a:endParaRPr lang="en-US" sz="1800">
              <a:solidFill>
                <a:srgbClr val="00206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620" y="578883"/>
            <a:ext cx="3664082" cy="184046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19350"/>
            <a:ext cx="5197144" cy="2580877"/>
          </a:xfrm>
          <a:prstGeom prst="rect">
            <a:avLst/>
          </a:prstGeom>
        </p:spPr>
      </p:pic>
      <p:pic>
        <p:nvPicPr>
          <p:cNvPr id="33" name="图片 8" descr="6fc417983c9675ce1b60e983870aeb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82236"/>
            <a:ext cx="2652881" cy="205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228600" y="57150"/>
            <a:ext cx="8159125" cy="73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vi-VN">
                <a:solidFill>
                  <a:srgbClr val="002060"/>
                </a:solidFill>
              </a:rPr>
              <a:t>1. </a:t>
            </a:r>
            <a:r>
              <a:rPr lang="vi-VN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nguồn năng lượng thường dùng trong ngôi nhà</a:t>
            </a:r>
            <a:endParaRPr lang="vi-VN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0" y="1123950"/>
            <a:ext cx="2819400" cy="274320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rgbClr val="002060"/>
                </a:solidFill>
              </a:rPr>
              <a:t>Quan sát tranh và trả lời câu hỏi: Con người thường sử dụng các loại năng lượng nào để sinh hoạt?</a:t>
            </a:r>
            <a:endParaRPr lang="en-US" sz="1800">
              <a:solidFill>
                <a:srgbClr val="00206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895350"/>
            <a:ext cx="6039693" cy="3429000"/>
          </a:xfrm>
          <a:prstGeom prst="rect">
            <a:avLst/>
          </a:prstGeom>
        </p:spPr>
      </p:pic>
      <p:sp>
        <p:nvSpPr>
          <p:cNvPr id="22" name="Pentagon 21"/>
          <p:cNvSpPr/>
          <p:nvPr/>
        </p:nvSpPr>
        <p:spPr>
          <a:xfrm>
            <a:off x="2209800" y="4400550"/>
            <a:ext cx="1905000" cy="5334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rgbClr val="002060"/>
                </a:solidFill>
              </a:rPr>
              <a:t>NL điện (a, e)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26" name="Pentagon 25"/>
          <p:cNvSpPr/>
          <p:nvPr/>
        </p:nvSpPr>
        <p:spPr>
          <a:xfrm>
            <a:off x="4114800" y="4400550"/>
            <a:ext cx="2590800" cy="5334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rgbClr val="002060"/>
                </a:solidFill>
              </a:rPr>
              <a:t>NL chất đốt (b, c, d)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27" name="Pentagon 26"/>
          <p:cNvSpPr/>
          <p:nvPr/>
        </p:nvSpPr>
        <p:spPr>
          <a:xfrm>
            <a:off x="6705600" y="4400550"/>
            <a:ext cx="2438400" cy="5334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rgbClr val="002060"/>
                </a:solidFill>
              </a:rPr>
              <a:t>NL mặt trời, gió (f)</a:t>
            </a:r>
            <a:endParaRPr lang="en-US" sz="20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228600" y="57150"/>
            <a:ext cx="8159125" cy="73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vi-VN">
                <a:solidFill>
                  <a:srgbClr val="002060"/>
                </a:solidFill>
              </a:rPr>
              <a:t>1. </a:t>
            </a:r>
            <a:r>
              <a:rPr lang="vi-VN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nguồn năng lượng thường dùng trong ngôi nhà</a:t>
            </a:r>
            <a:endParaRPr lang="vi-VN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0" y="1123950"/>
            <a:ext cx="3048000" cy="274320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Theo em, người ta sử dụng năng lượng mặt trời và năng lượng gió để làm những gì?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04800" y="1047750"/>
            <a:ext cx="8458200" cy="1066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Người </a:t>
            </a:r>
            <a:r>
              <a:rPr lang="en-US" sz="1800">
                <a:solidFill>
                  <a:srgbClr val="002060"/>
                </a:solidFill>
              </a:rPr>
              <a:t>ta </a:t>
            </a:r>
            <a:r>
              <a:rPr lang="en-US" sz="1800" smtClean="0">
                <a:solidFill>
                  <a:srgbClr val="002060"/>
                </a:solidFill>
              </a:rPr>
              <a:t>sử </a:t>
            </a:r>
            <a:r>
              <a:rPr lang="en-US" sz="1800">
                <a:solidFill>
                  <a:srgbClr val="002060"/>
                </a:solidFill>
              </a:rPr>
              <a:t>dụng năng lượng mặt trời, năng lượng gió </a:t>
            </a:r>
            <a:r>
              <a:rPr lang="en-US" sz="1800" smtClean="0">
                <a:solidFill>
                  <a:srgbClr val="002060"/>
                </a:solidFill>
              </a:rPr>
              <a:t>để </a:t>
            </a:r>
            <a:r>
              <a:rPr lang="en-US" sz="1800">
                <a:solidFill>
                  <a:srgbClr val="002060"/>
                </a:solidFill>
              </a:rPr>
              <a:t>chiếu sáng, phơi khô,... hoặc tạo ra điện dùng đề vận hành các đồ dùng điện trong gia đình.</a:t>
            </a:r>
            <a:endParaRPr lang="en-US" sz="180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37184"/>
            <a:ext cx="2971800" cy="2724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2237184"/>
            <a:ext cx="2895600" cy="2708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722" y="2267490"/>
            <a:ext cx="2578677" cy="269384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</p:bldLst>
  </p:timing>
</p:sld>
</file>

<file path=ppt/theme/theme1.xml><?xml version="1.0" encoding="utf-8"?>
<a:theme xmlns:a="http://schemas.openxmlformats.org/drawingml/2006/main" name="Benedick template">
  <a:themeElements>
    <a:clrScheme name="Custom 347">
      <a:dk1>
        <a:srgbClr val="2F3848"/>
      </a:dk1>
      <a:lt1>
        <a:srgbClr val="FFFFFF"/>
      </a:lt1>
      <a:dk2>
        <a:srgbClr val="6A717C"/>
      </a:dk2>
      <a:lt2>
        <a:srgbClr val="EFEFEF"/>
      </a:lt2>
      <a:accent1>
        <a:srgbClr val="00C5B9"/>
      </a:accent1>
      <a:accent2>
        <a:srgbClr val="6CF3CE"/>
      </a:accent2>
      <a:accent3>
        <a:srgbClr val="F05768"/>
      </a:accent3>
      <a:accent4>
        <a:srgbClr val="FD8E80"/>
      </a:accent4>
      <a:accent5>
        <a:srgbClr val="2F3848"/>
      </a:accent5>
      <a:accent6>
        <a:srgbClr val="6A717C"/>
      </a:accent6>
      <a:hlink>
        <a:srgbClr val="0097A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3114</Words>
  <Application>WPS Presentation</Application>
  <PresentationFormat>On-screen Show (16:9)</PresentationFormat>
  <Paragraphs>165</Paragraphs>
  <Slides>15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SimSun</vt:lpstr>
      <vt:lpstr>Wingdings</vt:lpstr>
      <vt:lpstr>Arial</vt:lpstr>
      <vt:lpstr>Source Sans Pro</vt:lpstr>
      <vt:lpstr>Calibri</vt:lpstr>
      <vt:lpstr>Times New Roman</vt:lpstr>
      <vt:lpstr>Microsoft YaHei</vt:lpstr>
      <vt:lpstr>Arial Unicode MS</vt:lpstr>
      <vt:lpstr>Times New Roman</vt:lpstr>
      <vt:lpstr>Benedick template</vt:lpstr>
      <vt:lpstr>PowerPoint 演示文稿</vt:lpstr>
      <vt:lpstr>Khởi động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1. Các nguồn năng lượng thường dùng trong ngôi nhà</vt:lpstr>
      <vt:lpstr>1. Các nguồn năng lượng thường dùng trong ngôi nhà</vt:lpstr>
      <vt:lpstr>PowerPoint 演示文稿</vt:lpstr>
      <vt:lpstr>BÀI TẬP LUYỆN TẬP</vt:lpstr>
      <vt:lpstr>BÀI TẬP LUYỆN TẬP</vt:lpstr>
      <vt:lpstr>BÀI TẬP LUYỆN TẬP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CÔNG NGHỆ 6</dc:title>
  <dc:creator>Hoai Ham Hap</dc:creator>
  <cp:lastModifiedBy>Administrator</cp:lastModifiedBy>
  <cp:revision>27</cp:revision>
  <dcterms:created xsi:type="dcterms:W3CDTF">2022-07-23T03:19:00Z</dcterms:created>
  <dcterms:modified xsi:type="dcterms:W3CDTF">2023-09-24T17:54:46Z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1033-11.2.0.11440</vt:lpwstr>
  </property>
  <property fmtid="{D5CDD505-2E9C-101B-9397-08002B2CF9AE}" pid="3" name="ICV">
    <vt:lpwstr>DEB6B3F3C7BB4C5FAB188916BC7BA5E5</vt:lpwstr>
  </property>
</Properties>
</file>